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73" r:id="rId1"/>
  </p:sldMasterIdLst>
  <p:notesMasterIdLst>
    <p:notesMasterId r:id="rId19"/>
  </p:notesMasterIdLst>
  <p:sldIdLst>
    <p:sldId id="256" r:id="rId2"/>
    <p:sldId id="303" r:id="rId3"/>
    <p:sldId id="304" r:id="rId4"/>
    <p:sldId id="260" r:id="rId5"/>
    <p:sldId id="258" r:id="rId6"/>
    <p:sldId id="259" r:id="rId7"/>
    <p:sldId id="306" r:id="rId8"/>
    <p:sldId id="305" r:id="rId9"/>
    <p:sldId id="307" r:id="rId10"/>
    <p:sldId id="308" r:id="rId11"/>
    <p:sldId id="312" r:id="rId12"/>
    <p:sldId id="309" r:id="rId13"/>
    <p:sldId id="310" r:id="rId14"/>
    <p:sldId id="311" r:id="rId15"/>
    <p:sldId id="314" r:id="rId16"/>
    <p:sldId id="315" r:id="rId17"/>
    <p:sldId id="313" r:id="rId18"/>
  </p:sldIdLst>
  <p:sldSz cx="9144000" cy="5143500" type="screen16x9"/>
  <p:notesSz cx="6858000" cy="9144000"/>
  <p:embeddedFontLst>
    <p:embeddedFont>
      <p:font typeface="Arimo" panose="020B0604020202020204" pitchFamily="34" charset="0"/>
      <p:regular r:id="rId20"/>
      <p:bold r:id="rId21"/>
      <p:italic r:id="rId22"/>
      <p:boldItalic r:id="rId23"/>
    </p:embeddedFont>
    <p:embeddedFont>
      <p:font typeface="Righteous" panose="02010506000000020000" pitchFamily="2" charset="0"/>
      <p:regular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3739F0B-F032-4EB3-AEC7-8F1A147B1D44}">
  <a:tblStyle styleId="{53739F0B-F032-4EB3-AEC7-8F1A147B1D4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43"/>
  </p:normalViewPr>
  <p:slideViewPr>
    <p:cSldViewPr snapToGrid="0" snapToObjects="1">
      <p:cViewPr varScale="1">
        <p:scale>
          <a:sx n="120" d="100"/>
          <a:sy n="120" d="100"/>
        </p:scale>
        <p:origin x="200" y="8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theme" Target="theme/theme1.xml"/></Relationships>
</file>

<file path=ppt/media/image1.tiff>
</file>

<file path=ppt/media/image10.tiff>
</file>

<file path=ppt/media/image11.tiff>
</file>

<file path=ppt/media/image12.tiff>
</file>

<file path=ppt/media/image13.tiff>
</file>

<file path=ppt/media/image2.tiff>
</file>

<file path=ppt/media/image3.tiff>
</file>

<file path=ppt/media/image4.tiff>
</file>

<file path=ppt/media/image5.png>
</file>

<file path=ppt/media/image6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a18ab66bc8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a18ab66bc8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2" name="Google Shape;1162;g8e78176f7a_3_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3" name="Google Shape;1163;g8e78176f7a_3_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73934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g8e68e6401a_5_19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5" name="Google Shape;895;g8e68e6401a_5_19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55104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9af9c28740_1_5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g9af9c28740_1_5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60391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2" name="Google Shape;1162;g8e78176f7a_3_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3" name="Google Shape;1163;g8e78176f7a_3_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1821451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g9491f2141d_2_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2" name="Google Shape;752;g9491f2141d_2_2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34960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9af9c28740_1_5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g9af9c28740_1_5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5348049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g9491f2141d_2_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2" name="Google Shape;752;g9491f2141d_2_2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562762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9af9c28740_1_5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g9af9c28740_1_5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3678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9af9c28740_1_5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g9af9c28740_1_5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54532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3" name="Google Shape;1183;g92b52511f5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4" name="Google Shape;1184;g92b52511f5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23640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9af9c28740_1_5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g9af9c28740_1_5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g94a98ebc8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7" name="Google Shape;607;g94a98ebc8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8e68e6401a_5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8e68e6401a_5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9af9c28740_1_5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g9af9c28740_1_5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96300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g9a7f2739b8_3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1" name="Google Shape;961;g9a7f2739b8_3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27807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9af9c28740_1_5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g9af9c28740_1_5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43009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518825" y="719800"/>
            <a:ext cx="8106300" cy="37041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 rot="-5400000">
            <a:off x="1878685" y="1547587"/>
            <a:ext cx="595853" cy="4353224"/>
          </a:xfrm>
          <a:custGeom>
            <a:avLst/>
            <a:gdLst/>
            <a:ahLst/>
            <a:cxnLst/>
            <a:rect l="l" t="t" r="r" b="b"/>
            <a:pathLst>
              <a:path w="5502" h="43740" extrusionOk="0">
                <a:moveTo>
                  <a:pt x="0" y="0"/>
                </a:moveTo>
                <a:lnTo>
                  <a:pt x="0" y="43739"/>
                </a:lnTo>
                <a:lnTo>
                  <a:pt x="5502" y="43739"/>
                </a:lnTo>
                <a:lnTo>
                  <a:pt x="550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663513" y="206850"/>
            <a:ext cx="1026300" cy="10263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flipH="1">
            <a:off x="5905411" y="4105350"/>
            <a:ext cx="1386477" cy="609333"/>
          </a:xfrm>
          <a:custGeom>
            <a:avLst/>
            <a:gdLst/>
            <a:ahLst/>
            <a:cxnLst/>
            <a:rect l="l" t="t" r="r" b="b"/>
            <a:pathLst>
              <a:path w="25047" h="27631" extrusionOk="0">
                <a:moveTo>
                  <a:pt x="0" y="1"/>
                </a:moveTo>
                <a:lnTo>
                  <a:pt x="0" y="27630"/>
                </a:lnTo>
                <a:lnTo>
                  <a:pt x="25046" y="27630"/>
                </a:lnTo>
                <a:lnTo>
                  <a:pt x="2504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rot="-5400000">
            <a:off x="6701191" y="4252301"/>
            <a:ext cx="310997" cy="315402"/>
          </a:xfrm>
          <a:custGeom>
            <a:avLst/>
            <a:gdLst/>
            <a:ahLst/>
            <a:cxnLst/>
            <a:rect l="l" t="t" r="r" b="b"/>
            <a:pathLst>
              <a:path w="4317" h="4378" extrusionOk="0">
                <a:moveTo>
                  <a:pt x="821" y="0"/>
                </a:moveTo>
                <a:lnTo>
                  <a:pt x="1" y="852"/>
                </a:lnTo>
                <a:lnTo>
                  <a:pt x="1308" y="2189"/>
                </a:lnTo>
                <a:lnTo>
                  <a:pt x="1" y="3496"/>
                </a:lnTo>
                <a:lnTo>
                  <a:pt x="821" y="4377"/>
                </a:lnTo>
                <a:lnTo>
                  <a:pt x="2159" y="3040"/>
                </a:lnTo>
                <a:lnTo>
                  <a:pt x="3496" y="4377"/>
                </a:lnTo>
                <a:lnTo>
                  <a:pt x="4317" y="3496"/>
                </a:lnTo>
                <a:lnTo>
                  <a:pt x="2979" y="2189"/>
                </a:lnTo>
                <a:lnTo>
                  <a:pt x="4317" y="852"/>
                </a:lnTo>
                <a:lnTo>
                  <a:pt x="3496" y="0"/>
                </a:lnTo>
                <a:lnTo>
                  <a:pt x="2159" y="1338"/>
                </a:lnTo>
                <a:lnTo>
                  <a:pt x="821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rot="-5400000">
            <a:off x="6185173" y="4245189"/>
            <a:ext cx="325102" cy="329621"/>
          </a:xfrm>
          <a:custGeom>
            <a:avLst/>
            <a:gdLst/>
            <a:ahLst/>
            <a:cxnLst/>
            <a:rect l="l" t="t" r="r" b="b"/>
            <a:pathLst>
              <a:path w="4317" h="4377" extrusionOk="0">
                <a:moveTo>
                  <a:pt x="821" y="0"/>
                </a:moveTo>
                <a:lnTo>
                  <a:pt x="1" y="851"/>
                </a:lnTo>
                <a:lnTo>
                  <a:pt x="1308" y="2158"/>
                </a:lnTo>
                <a:lnTo>
                  <a:pt x="1" y="3495"/>
                </a:lnTo>
                <a:lnTo>
                  <a:pt x="821" y="4377"/>
                </a:lnTo>
                <a:lnTo>
                  <a:pt x="2159" y="3040"/>
                </a:lnTo>
                <a:lnTo>
                  <a:pt x="3496" y="4377"/>
                </a:lnTo>
                <a:lnTo>
                  <a:pt x="4317" y="3495"/>
                </a:lnTo>
                <a:lnTo>
                  <a:pt x="2979" y="2158"/>
                </a:lnTo>
                <a:lnTo>
                  <a:pt x="4317" y="851"/>
                </a:lnTo>
                <a:lnTo>
                  <a:pt x="3496" y="0"/>
                </a:lnTo>
                <a:lnTo>
                  <a:pt x="2159" y="1337"/>
                </a:lnTo>
                <a:lnTo>
                  <a:pt x="82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ctrTitle"/>
          </p:nvPr>
        </p:nvSpPr>
        <p:spPr>
          <a:xfrm>
            <a:off x="518850" y="1395850"/>
            <a:ext cx="8106300" cy="18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72000"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5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1"/>
          </p:nvPr>
        </p:nvSpPr>
        <p:spPr>
          <a:xfrm>
            <a:off x="541521" y="3423475"/>
            <a:ext cx="3729300" cy="6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tle">
  <p:cSld name="CUSTOM_13">
    <p:bg>
      <p:bgPr>
        <a:solidFill>
          <a:schemeClr val="accent1"/>
        </a:solidFill>
        <a:effectLst/>
      </p:bgPr>
    </p:bg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22"/>
          <p:cNvSpPr txBox="1">
            <a:spLocks noGrp="1"/>
          </p:cNvSpPr>
          <p:nvPr>
            <p:ph type="title"/>
          </p:nvPr>
        </p:nvSpPr>
        <p:spPr>
          <a:xfrm>
            <a:off x="1588175" y="1333275"/>
            <a:ext cx="6003600" cy="24768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8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grpSp>
        <p:nvGrpSpPr>
          <p:cNvPr id="534" name="Google Shape;534;p22"/>
          <p:cNvGrpSpPr/>
          <p:nvPr/>
        </p:nvGrpSpPr>
        <p:grpSpPr>
          <a:xfrm flipH="1">
            <a:off x="540007" y="687213"/>
            <a:ext cx="958902" cy="459462"/>
            <a:chOff x="7702619" y="3188988"/>
            <a:chExt cx="958902" cy="459462"/>
          </a:xfrm>
        </p:grpSpPr>
        <p:sp>
          <p:nvSpPr>
            <p:cNvPr id="535" name="Google Shape;535;p22"/>
            <p:cNvSpPr/>
            <p:nvPr/>
          </p:nvSpPr>
          <p:spPr>
            <a:xfrm>
              <a:off x="8623644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2"/>
            <p:cNvSpPr/>
            <p:nvPr/>
          </p:nvSpPr>
          <p:spPr>
            <a:xfrm>
              <a:off x="8471213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14" y="0"/>
                    <a:pt x="1" y="243"/>
                    <a:pt x="1" y="547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2"/>
            <p:cNvSpPr/>
            <p:nvPr/>
          </p:nvSpPr>
          <p:spPr>
            <a:xfrm>
              <a:off x="8316648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2"/>
            <p:cNvSpPr/>
            <p:nvPr/>
          </p:nvSpPr>
          <p:spPr>
            <a:xfrm>
              <a:off x="8164216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2"/>
            <p:cNvSpPr/>
            <p:nvPr/>
          </p:nvSpPr>
          <p:spPr>
            <a:xfrm>
              <a:off x="8009616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2"/>
            <p:cNvSpPr/>
            <p:nvPr/>
          </p:nvSpPr>
          <p:spPr>
            <a:xfrm>
              <a:off x="7856117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2"/>
            <p:cNvSpPr/>
            <p:nvPr/>
          </p:nvSpPr>
          <p:spPr>
            <a:xfrm>
              <a:off x="7702619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3"/>
                    <a:pt x="85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2"/>
            <p:cNvSpPr/>
            <p:nvPr/>
          </p:nvSpPr>
          <p:spPr>
            <a:xfrm>
              <a:off x="8623644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5" y="822"/>
                    <a:pt x="1065" y="548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2"/>
            <p:cNvSpPr/>
            <p:nvPr/>
          </p:nvSpPr>
          <p:spPr>
            <a:xfrm>
              <a:off x="8471213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1"/>
                  </a:moveTo>
                  <a:cubicBezTo>
                    <a:pt x="214" y="1"/>
                    <a:pt x="1" y="244"/>
                    <a:pt x="1" y="548"/>
                  </a:cubicBezTo>
                  <a:cubicBezTo>
                    <a:pt x="1" y="822"/>
                    <a:pt x="214" y="1065"/>
                    <a:pt x="51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2"/>
            <p:cNvSpPr/>
            <p:nvPr/>
          </p:nvSpPr>
          <p:spPr>
            <a:xfrm>
              <a:off x="8316648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22"/>
                    <a:pt x="243" y="1065"/>
                    <a:pt x="54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2"/>
            <p:cNvSpPr/>
            <p:nvPr/>
          </p:nvSpPr>
          <p:spPr>
            <a:xfrm>
              <a:off x="8164216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2"/>
            <p:cNvSpPr/>
            <p:nvPr/>
          </p:nvSpPr>
          <p:spPr>
            <a:xfrm>
              <a:off x="8009616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4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2"/>
            <p:cNvSpPr/>
            <p:nvPr/>
          </p:nvSpPr>
          <p:spPr>
            <a:xfrm>
              <a:off x="7856117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5" y="822"/>
                    <a:pt x="1065" y="548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2"/>
            <p:cNvSpPr/>
            <p:nvPr/>
          </p:nvSpPr>
          <p:spPr>
            <a:xfrm>
              <a:off x="7702619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48" y="1065"/>
                  </a:cubicBezTo>
                  <a:cubicBezTo>
                    <a:pt x="852" y="1065"/>
                    <a:pt x="1064" y="822"/>
                    <a:pt x="1064" y="548"/>
                  </a:cubicBezTo>
                  <a:cubicBezTo>
                    <a:pt x="1064" y="244"/>
                    <a:pt x="852" y="1"/>
                    <a:pt x="5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2"/>
            <p:cNvSpPr/>
            <p:nvPr/>
          </p:nvSpPr>
          <p:spPr>
            <a:xfrm>
              <a:off x="8623644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8"/>
                  </a:cubicBezTo>
                  <a:cubicBezTo>
                    <a:pt x="1065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2"/>
            <p:cNvSpPr/>
            <p:nvPr/>
          </p:nvSpPr>
          <p:spPr>
            <a:xfrm>
              <a:off x="8471213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14" y="0"/>
                    <a:pt x="1" y="244"/>
                    <a:pt x="1" y="548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8"/>
                  </a:cubicBezTo>
                  <a:cubicBezTo>
                    <a:pt x="1065" y="244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2"/>
            <p:cNvSpPr/>
            <p:nvPr/>
          </p:nvSpPr>
          <p:spPr>
            <a:xfrm>
              <a:off x="8316648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0"/>
                  </a:moveTo>
                  <a:cubicBezTo>
                    <a:pt x="243" y="0"/>
                    <a:pt x="0" y="244"/>
                    <a:pt x="0" y="548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2"/>
            <p:cNvSpPr/>
            <p:nvPr/>
          </p:nvSpPr>
          <p:spPr>
            <a:xfrm>
              <a:off x="8164216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2"/>
            <p:cNvSpPr/>
            <p:nvPr/>
          </p:nvSpPr>
          <p:spPr>
            <a:xfrm>
              <a:off x="8009616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8"/>
                  </a:cubicBezTo>
                  <a:cubicBezTo>
                    <a:pt x="1065" y="244"/>
                    <a:pt x="82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2"/>
            <p:cNvSpPr/>
            <p:nvPr/>
          </p:nvSpPr>
          <p:spPr>
            <a:xfrm>
              <a:off x="7856117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8"/>
                  </a:cubicBezTo>
                  <a:cubicBezTo>
                    <a:pt x="1065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2"/>
            <p:cNvSpPr/>
            <p:nvPr/>
          </p:nvSpPr>
          <p:spPr>
            <a:xfrm>
              <a:off x="7702619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8"/>
                  </a:cubicBezTo>
                  <a:cubicBezTo>
                    <a:pt x="1064" y="244"/>
                    <a:pt x="85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2"/>
            <p:cNvSpPr/>
            <p:nvPr/>
          </p:nvSpPr>
          <p:spPr>
            <a:xfrm>
              <a:off x="8623644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2"/>
            <p:cNvSpPr/>
            <p:nvPr/>
          </p:nvSpPr>
          <p:spPr>
            <a:xfrm>
              <a:off x="8471213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8" y="0"/>
                  </a:moveTo>
                  <a:cubicBezTo>
                    <a:pt x="214" y="0"/>
                    <a:pt x="1" y="243"/>
                    <a:pt x="1" y="547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2"/>
            <p:cNvSpPr/>
            <p:nvPr/>
          </p:nvSpPr>
          <p:spPr>
            <a:xfrm>
              <a:off x="8316648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2"/>
            <p:cNvSpPr/>
            <p:nvPr/>
          </p:nvSpPr>
          <p:spPr>
            <a:xfrm>
              <a:off x="8164216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2"/>
            <p:cNvSpPr/>
            <p:nvPr/>
          </p:nvSpPr>
          <p:spPr>
            <a:xfrm>
              <a:off x="8009616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2"/>
            <p:cNvSpPr/>
            <p:nvPr/>
          </p:nvSpPr>
          <p:spPr>
            <a:xfrm>
              <a:off x="7856117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2"/>
            <p:cNvSpPr/>
            <p:nvPr/>
          </p:nvSpPr>
          <p:spPr>
            <a:xfrm>
              <a:off x="7702619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3"/>
                    <a:pt x="85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3" name="Google Shape;563;p22"/>
          <p:cNvSpPr/>
          <p:nvPr/>
        </p:nvSpPr>
        <p:spPr>
          <a:xfrm flipH="1">
            <a:off x="8423198" y="3779125"/>
            <a:ext cx="447402" cy="1364350"/>
          </a:xfrm>
          <a:custGeom>
            <a:avLst/>
            <a:gdLst/>
            <a:ahLst/>
            <a:cxnLst/>
            <a:rect l="l" t="t" r="r" b="b"/>
            <a:pathLst>
              <a:path w="25047" h="27631" extrusionOk="0">
                <a:moveTo>
                  <a:pt x="0" y="1"/>
                </a:moveTo>
                <a:lnTo>
                  <a:pt x="0" y="27630"/>
                </a:lnTo>
                <a:lnTo>
                  <a:pt x="25046" y="27630"/>
                </a:lnTo>
                <a:lnTo>
                  <a:pt x="2504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4" name="Google Shape;564;p22"/>
          <p:cNvGrpSpPr/>
          <p:nvPr/>
        </p:nvGrpSpPr>
        <p:grpSpPr>
          <a:xfrm>
            <a:off x="8556624" y="3973448"/>
            <a:ext cx="180564" cy="431367"/>
            <a:chOff x="8803899" y="686838"/>
            <a:chExt cx="180564" cy="431367"/>
          </a:xfrm>
        </p:grpSpPr>
        <p:sp>
          <p:nvSpPr>
            <p:cNvPr id="565" name="Google Shape;565;p22"/>
            <p:cNvSpPr/>
            <p:nvPr/>
          </p:nvSpPr>
          <p:spPr>
            <a:xfrm>
              <a:off x="8803899" y="686838"/>
              <a:ext cx="180564" cy="181630"/>
            </a:xfrm>
            <a:custGeom>
              <a:avLst/>
              <a:gdLst/>
              <a:ahLst/>
              <a:cxnLst/>
              <a:rect l="l" t="t" r="r" b="b"/>
              <a:pathLst>
                <a:path w="5077" h="5107" extrusionOk="0">
                  <a:moveTo>
                    <a:pt x="973" y="1"/>
                  </a:moveTo>
                  <a:lnTo>
                    <a:pt x="1" y="1004"/>
                  </a:lnTo>
                  <a:lnTo>
                    <a:pt x="1551" y="2554"/>
                  </a:lnTo>
                  <a:lnTo>
                    <a:pt x="1" y="4104"/>
                  </a:lnTo>
                  <a:lnTo>
                    <a:pt x="973" y="5107"/>
                  </a:lnTo>
                  <a:lnTo>
                    <a:pt x="2554" y="3557"/>
                  </a:lnTo>
                  <a:lnTo>
                    <a:pt x="4104" y="5107"/>
                  </a:lnTo>
                  <a:lnTo>
                    <a:pt x="5077" y="4104"/>
                  </a:lnTo>
                  <a:lnTo>
                    <a:pt x="3557" y="2554"/>
                  </a:lnTo>
                  <a:lnTo>
                    <a:pt x="5077" y="1004"/>
                  </a:lnTo>
                  <a:lnTo>
                    <a:pt x="4104" y="1"/>
                  </a:lnTo>
                  <a:lnTo>
                    <a:pt x="2554" y="1520"/>
                  </a:lnTo>
                  <a:lnTo>
                    <a:pt x="9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2"/>
            <p:cNvSpPr/>
            <p:nvPr/>
          </p:nvSpPr>
          <p:spPr>
            <a:xfrm>
              <a:off x="8803899" y="937642"/>
              <a:ext cx="180564" cy="180564"/>
            </a:xfrm>
            <a:custGeom>
              <a:avLst/>
              <a:gdLst/>
              <a:ahLst/>
              <a:cxnLst/>
              <a:rect l="l" t="t" r="r" b="b"/>
              <a:pathLst>
                <a:path w="5077" h="5077" extrusionOk="0">
                  <a:moveTo>
                    <a:pt x="973" y="0"/>
                  </a:moveTo>
                  <a:lnTo>
                    <a:pt x="1" y="973"/>
                  </a:lnTo>
                  <a:lnTo>
                    <a:pt x="1551" y="2523"/>
                  </a:lnTo>
                  <a:lnTo>
                    <a:pt x="1" y="4043"/>
                  </a:lnTo>
                  <a:lnTo>
                    <a:pt x="973" y="5076"/>
                  </a:lnTo>
                  <a:lnTo>
                    <a:pt x="2554" y="3526"/>
                  </a:lnTo>
                  <a:lnTo>
                    <a:pt x="4104" y="5076"/>
                  </a:lnTo>
                  <a:lnTo>
                    <a:pt x="5077" y="4043"/>
                  </a:lnTo>
                  <a:lnTo>
                    <a:pt x="3557" y="2523"/>
                  </a:lnTo>
                  <a:lnTo>
                    <a:pt x="5077" y="973"/>
                  </a:lnTo>
                  <a:lnTo>
                    <a:pt x="4104" y="0"/>
                  </a:lnTo>
                  <a:lnTo>
                    <a:pt x="2554" y="1520"/>
                  </a:lnTo>
                  <a:lnTo>
                    <a:pt x="9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/>
          <p:nvPr/>
        </p:nvSpPr>
        <p:spPr>
          <a:xfrm rot="5400000" flipH="1">
            <a:off x="568540" y="1958114"/>
            <a:ext cx="890797" cy="2084275"/>
          </a:xfrm>
          <a:custGeom>
            <a:avLst/>
            <a:gdLst/>
            <a:ahLst/>
            <a:cxnLst/>
            <a:rect l="l" t="t" r="r" b="b"/>
            <a:pathLst>
              <a:path w="25047" h="27631" extrusionOk="0">
                <a:moveTo>
                  <a:pt x="0" y="1"/>
                </a:moveTo>
                <a:lnTo>
                  <a:pt x="0" y="27630"/>
                </a:lnTo>
                <a:lnTo>
                  <a:pt x="25046" y="27630"/>
                </a:lnTo>
                <a:lnTo>
                  <a:pt x="2504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" name="Google Shape;19;p3"/>
          <p:cNvGrpSpPr/>
          <p:nvPr/>
        </p:nvGrpSpPr>
        <p:grpSpPr>
          <a:xfrm>
            <a:off x="1692474" y="2784561"/>
            <a:ext cx="180564" cy="431367"/>
            <a:chOff x="8803899" y="686838"/>
            <a:chExt cx="180564" cy="431367"/>
          </a:xfrm>
        </p:grpSpPr>
        <p:sp>
          <p:nvSpPr>
            <p:cNvPr id="20" name="Google Shape;20;p3"/>
            <p:cNvSpPr/>
            <p:nvPr/>
          </p:nvSpPr>
          <p:spPr>
            <a:xfrm>
              <a:off x="8803899" y="686838"/>
              <a:ext cx="180564" cy="181630"/>
            </a:xfrm>
            <a:custGeom>
              <a:avLst/>
              <a:gdLst/>
              <a:ahLst/>
              <a:cxnLst/>
              <a:rect l="l" t="t" r="r" b="b"/>
              <a:pathLst>
                <a:path w="5077" h="5107" extrusionOk="0">
                  <a:moveTo>
                    <a:pt x="973" y="1"/>
                  </a:moveTo>
                  <a:lnTo>
                    <a:pt x="1" y="1004"/>
                  </a:lnTo>
                  <a:lnTo>
                    <a:pt x="1551" y="2554"/>
                  </a:lnTo>
                  <a:lnTo>
                    <a:pt x="1" y="4104"/>
                  </a:lnTo>
                  <a:lnTo>
                    <a:pt x="973" y="5107"/>
                  </a:lnTo>
                  <a:lnTo>
                    <a:pt x="2554" y="3557"/>
                  </a:lnTo>
                  <a:lnTo>
                    <a:pt x="4104" y="5107"/>
                  </a:lnTo>
                  <a:lnTo>
                    <a:pt x="5077" y="4104"/>
                  </a:lnTo>
                  <a:lnTo>
                    <a:pt x="3557" y="2554"/>
                  </a:lnTo>
                  <a:lnTo>
                    <a:pt x="5077" y="1004"/>
                  </a:lnTo>
                  <a:lnTo>
                    <a:pt x="4104" y="1"/>
                  </a:lnTo>
                  <a:lnTo>
                    <a:pt x="2554" y="1520"/>
                  </a:lnTo>
                  <a:lnTo>
                    <a:pt x="9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8803899" y="937642"/>
              <a:ext cx="180564" cy="180564"/>
            </a:xfrm>
            <a:custGeom>
              <a:avLst/>
              <a:gdLst/>
              <a:ahLst/>
              <a:cxnLst/>
              <a:rect l="l" t="t" r="r" b="b"/>
              <a:pathLst>
                <a:path w="5077" h="5077" extrusionOk="0">
                  <a:moveTo>
                    <a:pt x="973" y="0"/>
                  </a:moveTo>
                  <a:lnTo>
                    <a:pt x="1" y="973"/>
                  </a:lnTo>
                  <a:lnTo>
                    <a:pt x="1551" y="2523"/>
                  </a:lnTo>
                  <a:lnTo>
                    <a:pt x="1" y="4043"/>
                  </a:lnTo>
                  <a:lnTo>
                    <a:pt x="973" y="5076"/>
                  </a:lnTo>
                  <a:lnTo>
                    <a:pt x="2554" y="3526"/>
                  </a:lnTo>
                  <a:lnTo>
                    <a:pt x="4104" y="5076"/>
                  </a:lnTo>
                  <a:lnTo>
                    <a:pt x="5077" y="4043"/>
                  </a:lnTo>
                  <a:lnTo>
                    <a:pt x="3557" y="2523"/>
                  </a:lnTo>
                  <a:lnTo>
                    <a:pt x="5077" y="973"/>
                  </a:lnTo>
                  <a:lnTo>
                    <a:pt x="4104" y="0"/>
                  </a:lnTo>
                  <a:lnTo>
                    <a:pt x="2554" y="1520"/>
                  </a:lnTo>
                  <a:lnTo>
                    <a:pt x="9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549300" y="497800"/>
            <a:ext cx="4741500" cy="160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 sz="5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title" idx="2" hasCustomPrompt="1"/>
          </p:nvPr>
        </p:nvSpPr>
        <p:spPr>
          <a:xfrm>
            <a:off x="524100" y="2638450"/>
            <a:ext cx="1210500" cy="72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6000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4" name="Google Shape;24;p3"/>
          <p:cNvSpPr txBox="1">
            <a:spLocks noGrp="1"/>
          </p:cNvSpPr>
          <p:nvPr>
            <p:ph type="subTitle" idx="1"/>
          </p:nvPr>
        </p:nvSpPr>
        <p:spPr>
          <a:xfrm>
            <a:off x="549307" y="3897998"/>
            <a:ext cx="2485500" cy="6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60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540000" y="1540575"/>
            <a:ext cx="3680700" cy="286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>
                <a:solidFill>
                  <a:schemeClr val="dk1"/>
                </a:solidFill>
              </a:defRPr>
            </a:lvl2pPr>
            <a:lvl3pPr marL="1371600" lvl="2" indent="-330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>
                <a:solidFill>
                  <a:schemeClr val="dk1"/>
                </a:solidFill>
              </a:defRPr>
            </a:lvl3pPr>
            <a:lvl4pPr marL="1828800" lvl="3" indent="-330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>
                <a:solidFill>
                  <a:schemeClr val="dk1"/>
                </a:solidFill>
              </a:defRPr>
            </a:lvl4pPr>
            <a:lvl5pPr marL="2286000" lvl="4" indent="-330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>
                <a:solidFill>
                  <a:schemeClr val="dk1"/>
                </a:solidFill>
              </a:defRPr>
            </a:lvl5pPr>
            <a:lvl6pPr marL="2743200" lvl="5" indent="-330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>
                <a:solidFill>
                  <a:schemeClr val="dk1"/>
                </a:solidFill>
              </a:defRPr>
            </a:lvl6pPr>
            <a:lvl7pPr marL="3200400" lvl="6" indent="-330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>
                <a:solidFill>
                  <a:schemeClr val="dk1"/>
                </a:solidFill>
              </a:defRPr>
            </a:lvl7pPr>
            <a:lvl8pPr marL="3657600" lvl="7" indent="-330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>
                <a:solidFill>
                  <a:schemeClr val="dk1"/>
                </a:solidFill>
              </a:defRPr>
            </a:lvl8pPr>
            <a:lvl9pPr marL="4114800" lvl="8" indent="-3302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title"/>
          </p:nvPr>
        </p:nvSpPr>
        <p:spPr>
          <a:xfrm>
            <a:off x="522000" y="540725"/>
            <a:ext cx="8100000" cy="7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grpSp>
        <p:nvGrpSpPr>
          <p:cNvPr id="28" name="Google Shape;28;p4"/>
          <p:cNvGrpSpPr/>
          <p:nvPr/>
        </p:nvGrpSpPr>
        <p:grpSpPr>
          <a:xfrm>
            <a:off x="7702082" y="687213"/>
            <a:ext cx="958902" cy="459462"/>
            <a:chOff x="7702619" y="3188988"/>
            <a:chExt cx="958902" cy="459462"/>
          </a:xfrm>
        </p:grpSpPr>
        <p:sp>
          <p:nvSpPr>
            <p:cNvPr id="29" name="Google Shape;29;p4"/>
            <p:cNvSpPr/>
            <p:nvPr/>
          </p:nvSpPr>
          <p:spPr>
            <a:xfrm>
              <a:off x="8623644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4"/>
            <p:cNvSpPr/>
            <p:nvPr/>
          </p:nvSpPr>
          <p:spPr>
            <a:xfrm>
              <a:off x="8471213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14" y="0"/>
                    <a:pt x="1" y="243"/>
                    <a:pt x="1" y="547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>
              <a:off x="8316648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8164216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>
              <a:off x="8009616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7856117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4"/>
            <p:cNvSpPr/>
            <p:nvPr/>
          </p:nvSpPr>
          <p:spPr>
            <a:xfrm>
              <a:off x="7702619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3"/>
                    <a:pt x="85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4"/>
            <p:cNvSpPr/>
            <p:nvPr/>
          </p:nvSpPr>
          <p:spPr>
            <a:xfrm>
              <a:off x="8623644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5" y="822"/>
                    <a:pt x="1065" y="548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>
              <a:off x="8471213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1"/>
                  </a:moveTo>
                  <a:cubicBezTo>
                    <a:pt x="214" y="1"/>
                    <a:pt x="1" y="244"/>
                    <a:pt x="1" y="548"/>
                  </a:cubicBezTo>
                  <a:cubicBezTo>
                    <a:pt x="1" y="822"/>
                    <a:pt x="214" y="1065"/>
                    <a:pt x="51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4"/>
            <p:cNvSpPr/>
            <p:nvPr/>
          </p:nvSpPr>
          <p:spPr>
            <a:xfrm>
              <a:off x="8316648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22"/>
                    <a:pt x="243" y="1065"/>
                    <a:pt x="54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4"/>
            <p:cNvSpPr/>
            <p:nvPr/>
          </p:nvSpPr>
          <p:spPr>
            <a:xfrm>
              <a:off x="8164216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4"/>
            <p:cNvSpPr/>
            <p:nvPr/>
          </p:nvSpPr>
          <p:spPr>
            <a:xfrm>
              <a:off x="8009616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4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4"/>
            <p:cNvSpPr/>
            <p:nvPr/>
          </p:nvSpPr>
          <p:spPr>
            <a:xfrm>
              <a:off x="7856117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5" y="822"/>
                    <a:pt x="1065" y="548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4"/>
            <p:cNvSpPr/>
            <p:nvPr/>
          </p:nvSpPr>
          <p:spPr>
            <a:xfrm>
              <a:off x="7702619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48" y="1065"/>
                  </a:cubicBezTo>
                  <a:cubicBezTo>
                    <a:pt x="852" y="1065"/>
                    <a:pt x="1064" y="822"/>
                    <a:pt x="1064" y="548"/>
                  </a:cubicBezTo>
                  <a:cubicBezTo>
                    <a:pt x="1064" y="244"/>
                    <a:pt x="852" y="1"/>
                    <a:pt x="5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4"/>
            <p:cNvSpPr/>
            <p:nvPr/>
          </p:nvSpPr>
          <p:spPr>
            <a:xfrm>
              <a:off x="8623644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8"/>
                  </a:cubicBezTo>
                  <a:cubicBezTo>
                    <a:pt x="1065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>
              <a:off x="8471213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14" y="0"/>
                    <a:pt x="1" y="244"/>
                    <a:pt x="1" y="548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8"/>
                  </a:cubicBezTo>
                  <a:cubicBezTo>
                    <a:pt x="1065" y="244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4"/>
            <p:cNvSpPr/>
            <p:nvPr/>
          </p:nvSpPr>
          <p:spPr>
            <a:xfrm>
              <a:off x="8316648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0"/>
                  </a:moveTo>
                  <a:cubicBezTo>
                    <a:pt x="243" y="0"/>
                    <a:pt x="0" y="244"/>
                    <a:pt x="0" y="548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>
              <a:off x="8164216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>
              <a:off x="8009616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8"/>
                  </a:cubicBezTo>
                  <a:cubicBezTo>
                    <a:pt x="1065" y="244"/>
                    <a:pt x="82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>
              <a:off x="7856117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8"/>
                  </a:cubicBezTo>
                  <a:cubicBezTo>
                    <a:pt x="1065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>
              <a:off x="7702619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8"/>
                  </a:cubicBezTo>
                  <a:cubicBezTo>
                    <a:pt x="1064" y="244"/>
                    <a:pt x="85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>
              <a:off x="8623644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>
              <a:off x="8471213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8" y="0"/>
                  </a:moveTo>
                  <a:cubicBezTo>
                    <a:pt x="214" y="0"/>
                    <a:pt x="1" y="243"/>
                    <a:pt x="1" y="547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>
              <a:off x="8316648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>
              <a:off x="8164216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>
              <a:off x="8009616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>
              <a:off x="7856117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>
              <a:off x="7702619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3"/>
                    <a:pt x="85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57;p4"/>
          <p:cNvSpPr/>
          <p:nvPr/>
        </p:nvSpPr>
        <p:spPr>
          <a:xfrm rot="5400000" flipH="1">
            <a:off x="343408" y="3703863"/>
            <a:ext cx="447402" cy="1218872"/>
          </a:xfrm>
          <a:custGeom>
            <a:avLst/>
            <a:gdLst/>
            <a:ahLst/>
            <a:cxnLst/>
            <a:rect l="l" t="t" r="r" b="b"/>
            <a:pathLst>
              <a:path w="25047" h="27631" extrusionOk="0">
                <a:moveTo>
                  <a:pt x="0" y="1"/>
                </a:moveTo>
                <a:lnTo>
                  <a:pt x="0" y="27630"/>
                </a:lnTo>
                <a:lnTo>
                  <a:pt x="25046" y="27630"/>
                </a:lnTo>
                <a:lnTo>
                  <a:pt x="2504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" name="Google Shape;58;p4"/>
          <p:cNvGrpSpPr/>
          <p:nvPr/>
        </p:nvGrpSpPr>
        <p:grpSpPr>
          <a:xfrm rot="5400000">
            <a:off x="676272" y="4097631"/>
            <a:ext cx="180564" cy="431367"/>
            <a:chOff x="8803899" y="686838"/>
            <a:chExt cx="180564" cy="431367"/>
          </a:xfrm>
        </p:grpSpPr>
        <p:sp>
          <p:nvSpPr>
            <p:cNvPr id="59" name="Google Shape;59;p4"/>
            <p:cNvSpPr/>
            <p:nvPr/>
          </p:nvSpPr>
          <p:spPr>
            <a:xfrm>
              <a:off x="8803899" y="686838"/>
              <a:ext cx="180564" cy="181630"/>
            </a:xfrm>
            <a:custGeom>
              <a:avLst/>
              <a:gdLst/>
              <a:ahLst/>
              <a:cxnLst/>
              <a:rect l="l" t="t" r="r" b="b"/>
              <a:pathLst>
                <a:path w="5077" h="5107" extrusionOk="0">
                  <a:moveTo>
                    <a:pt x="973" y="1"/>
                  </a:moveTo>
                  <a:lnTo>
                    <a:pt x="1" y="1004"/>
                  </a:lnTo>
                  <a:lnTo>
                    <a:pt x="1551" y="2554"/>
                  </a:lnTo>
                  <a:lnTo>
                    <a:pt x="1" y="4104"/>
                  </a:lnTo>
                  <a:lnTo>
                    <a:pt x="973" y="5107"/>
                  </a:lnTo>
                  <a:lnTo>
                    <a:pt x="2554" y="3557"/>
                  </a:lnTo>
                  <a:lnTo>
                    <a:pt x="4104" y="5107"/>
                  </a:lnTo>
                  <a:lnTo>
                    <a:pt x="5077" y="4104"/>
                  </a:lnTo>
                  <a:lnTo>
                    <a:pt x="3557" y="2554"/>
                  </a:lnTo>
                  <a:lnTo>
                    <a:pt x="5077" y="1004"/>
                  </a:lnTo>
                  <a:lnTo>
                    <a:pt x="4104" y="1"/>
                  </a:lnTo>
                  <a:lnTo>
                    <a:pt x="2554" y="1520"/>
                  </a:lnTo>
                  <a:lnTo>
                    <a:pt x="9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8803899" y="937642"/>
              <a:ext cx="180564" cy="180564"/>
            </a:xfrm>
            <a:custGeom>
              <a:avLst/>
              <a:gdLst/>
              <a:ahLst/>
              <a:cxnLst/>
              <a:rect l="l" t="t" r="r" b="b"/>
              <a:pathLst>
                <a:path w="5077" h="5077" extrusionOk="0">
                  <a:moveTo>
                    <a:pt x="973" y="0"/>
                  </a:moveTo>
                  <a:lnTo>
                    <a:pt x="1" y="973"/>
                  </a:lnTo>
                  <a:lnTo>
                    <a:pt x="1551" y="2523"/>
                  </a:lnTo>
                  <a:lnTo>
                    <a:pt x="1" y="4043"/>
                  </a:lnTo>
                  <a:lnTo>
                    <a:pt x="973" y="5076"/>
                  </a:lnTo>
                  <a:lnTo>
                    <a:pt x="2554" y="3526"/>
                  </a:lnTo>
                  <a:lnTo>
                    <a:pt x="4104" y="5076"/>
                  </a:lnTo>
                  <a:lnTo>
                    <a:pt x="5077" y="4043"/>
                  </a:lnTo>
                  <a:lnTo>
                    <a:pt x="3557" y="2523"/>
                  </a:lnTo>
                  <a:lnTo>
                    <a:pt x="5077" y="973"/>
                  </a:lnTo>
                  <a:lnTo>
                    <a:pt x="4104" y="0"/>
                  </a:lnTo>
                  <a:lnTo>
                    <a:pt x="2554" y="1520"/>
                  </a:lnTo>
                  <a:lnTo>
                    <a:pt x="9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9"/>
          <p:cNvSpPr txBox="1">
            <a:spLocks noGrp="1"/>
          </p:cNvSpPr>
          <p:nvPr>
            <p:ph type="title"/>
          </p:nvPr>
        </p:nvSpPr>
        <p:spPr>
          <a:xfrm>
            <a:off x="540000" y="540725"/>
            <a:ext cx="8100000" cy="7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9"/>
          <p:cNvSpPr txBox="1">
            <a:spLocks noGrp="1"/>
          </p:cNvSpPr>
          <p:nvPr>
            <p:ph type="body" idx="1"/>
          </p:nvPr>
        </p:nvSpPr>
        <p:spPr>
          <a:xfrm>
            <a:off x="561975" y="1540575"/>
            <a:ext cx="5387700" cy="286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Char char="●"/>
              <a:defRPr sz="1600">
                <a:solidFill>
                  <a:schemeClr val="dk1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>
                <a:solidFill>
                  <a:schemeClr val="dk1"/>
                </a:solidFill>
              </a:defRPr>
            </a:lvl2pPr>
            <a:lvl3pPr marL="1371600" lvl="2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>
                <a:solidFill>
                  <a:schemeClr val="dk1"/>
                </a:solidFill>
              </a:defRPr>
            </a:lvl3pPr>
            <a:lvl4pPr marL="1828800" lvl="3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>
                <a:solidFill>
                  <a:schemeClr val="dk1"/>
                </a:solidFill>
              </a:defRPr>
            </a:lvl4pPr>
            <a:lvl5pPr marL="2286000" lvl="4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>
                <a:solidFill>
                  <a:schemeClr val="dk1"/>
                </a:solidFill>
              </a:defRPr>
            </a:lvl5pPr>
            <a:lvl6pPr marL="2743200" lvl="5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>
                <a:solidFill>
                  <a:schemeClr val="dk1"/>
                </a:solidFill>
              </a:defRPr>
            </a:lvl6pPr>
            <a:lvl7pPr marL="3200400" lvl="6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>
                <a:solidFill>
                  <a:schemeClr val="dk1"/>
                </a:solidFill>
              </a:defRPr>
            </a:lvl7pPr>
            <a:lvl8pPr marL="3657600" lvl="7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>
                <a:solidFill>
                  <a:schemeClr val="dk1"/>
                </a:solidFill>
              </a:defRPr>
            </a:lvl8pPr>
            <a:lvl9pPr marL="4114800" lvl="8" indent="-330200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206" name="Google Shape;206;p9"/>
          <p:cNvGrpSpPr/>
          <p:nvPr/>
        </p:nvGrpSpPr>
        <p:grpSpPr>
          <a:xfrm>
            <a:off x="7702082" y="687213"/>
            <a:ext cx="958902" cy="459462"/>
            <a:chOff x="7702619" y="3188988"/>
            <a:chExt cx="958902" cy="459462"/>
          </a:xfrm>
        </p:grpSpPr>
        <p:sp>
          <p:nvSpPr>
            <p:cNvPr id="207" name="Google Shape;207;p9"/>
            <p:cNvSpPr/>
            <p:nvPr/>
          </p:nvSpPr>
          <p:spPr>
            <a:xfrm>
              <a:off x="8623644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9"/>
            <p:cNvSpPr/>
            <p:nvPr/>
          </p:nvSpPr>
          <p:spPr>
            <a:xfrm>
              <a:off x="8471213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14" y="0"/>
                    <a:pt x="1" y="243"/>
                    <a:pt x="1" y="547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9"/>
            <p:cNvSpPr/>
            <p:nvPr/>
          </p:nvSpPr>
          <p:spPr>
            <a:xfrm>
              <a:off x="8316648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9"/>
            <p:cNvSpPr/>
            <p:nvPr/>
          </p:nvSpPr>
          <p:spPr>
            <a:xfrm>
              <a:off x="8164216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9"/>
            <p:cNvSpPr/>
            <p:nvPr/>
          </p:nvSpPr>
          <p:spPr>
            <a:xfrm>
              <a:off x="8009616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9"/>
            <p:cNvSpPr/>
            <p:nvPr/>
          </p:nvSpPr>
          <p:spPr>
            <a:xfrm>
              <a:off x="7856117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9"/>
            <p:cNvSpPr/>
            <p:nvPr/>
          </p:nvSpPr>
          <p:spPr>
            <a:xfrm>
              <a:off x="7702619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3"/>
                    <a:pt x="85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9"/>
            <p:cNvSpPr/>
            <p:nvPr/>
          </p:nvSpPr>
          <p:spPr>
            <a:xfrm>
              <a:off x="8623644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5" y="822"/>
                    <a:pt x="1065" y="548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9"/>
            <p:cNvSpPr/>
            <p:nvPr/>
          </p:nvSpPr>
          <p:spPr>
            <a:xfrm>
              <a:off x="8471213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1"/>
                  </a:moveTo>
                  <a:cubicBezTo>
                    <a:pt x="214" y="1"/>
                    <a:pt x="1" y="244"/>
                    <a:pt x="1" y="548"/>
                  </a:cubicBezTo>
                  <a:cubicBezTo>
                    <a:pt x="1" y="822"/>
                    <a:pt x="214" y="1065"/>
                    <a:pt x="51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9"/>
            <p:cNvSpPr/>
            <p:nvPr/>
          </p:nvSpPr>
          <p:spPr>
            <a:xfrm>
              <a:off x="8316648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22"/>
                    <a:pt x="243" y="1065"/>
                    <a:pt x="54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9"/>
            <p:cNvSpPr/>
            <p:nvPr/>
          </p:nvSpPr>
          <p:spPr>
            <a:xfrm>
              <a:off x="8164216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9"/>
            <p:cNvSpPr/>
            <p:nvPr/>
          </p:nvSpPr>
          <p:spPr>
            <a:xfrm>
              <a:off x="8009616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4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9"/>
            <p:cNvSpPr/>
            <p:nvPr/>
          </p:nvSpPr>
          <p:spPr>
            <a:xfrm>
              <a:off x="7856117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5" y="822"/>
                    <a:pt x="1065" y="548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9"/>
            <p:cNvSpPr/>
            <p:nvPr/>
          </p:nvSpPr>
          <p:spPr>
            <a:xfrm>
              <a:off x="7702619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48" y="1065"/>
                  </a:cubicBezTo>
                  <a:cubicBezTo>
                    <a:pt x="852" y="1065"/>
                    <a:pt x="1064" y="822"/>
                    <a:pt x="1064" y="548"/>
                  </a:cubicBezTo>
                  <a:cubicBezTo>
                    <a:pt x="1064" y="244"/>
                    <a:pt x="852" y="1"/>
                    <a:pt x="5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9"/>
            <p:cNvSpPr/>
            <p:nvPr/>
          </p:nvSpPr>
          <p:spPr>
            <a:xfrm>
              <a:off x="8623644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8"/>
                  </a:cubicBezTo>
                  <a:cubicBezTo>
                    <a:pt x="1065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9"/>
            <p:cNvSpPr/>
            <p:nvPr/>
          </p:nvSpPr>
          <p:spPr>
            <a:xfrm>
              <a:off x="8471213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14" y="0"/>
                    <a:pt x="1" y="244"/>
                    <a:pt x="1" y="548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8"/>
                  </a:cubicBezTo>
                  <a:cubicBezTo>
                    <a:pt x="1065" y="244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9"/>
            <p:cNvSpPr/>
            <p:nvPr/>
          </p:nvSpPr>
          <p:spPr>
            <a:xfrm>
              <a:off x="8316648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0"/>
                  </a:moveTo>
                  <a:cubicBezTo>
                    <a:pt x="243" y="0"/>
                    <a:pt x="0" y="244"/>
                    <a:pt x="0" y="548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9"/>
            <p:cNvSpPr/>
            <p:nvPr/>
          </p:nvSpPr>
          <p:spPr>
            <a:xfrm>
              <a:off x="8164216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9"/>
            <p:cNvSpPr/>
            <p:nvPr/>
          </p:nvSpPr>
          <p:spPr>
            <a:xfrm>
              <a:off x="8009616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8"/>
                  </a:cubicBezTo>
                  <a:cubicBezTo>
                    <a:pt x="1065" y="244"/>
                    <a:pt x="82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9"/>
            <p:cNvSpPr/>
            <p:nvPr/>
          </p:nvSpPr>
          <p:spPr>
            <a:xfrm>
              <a:off x="7856117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8"/>
                  </a:cubicBezTo>
                  <a:cubicBezTo>
                    <a:pt x="1065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9"/>
            <p:cNvSpPr/>
            <p:nvPr/>
          </p:nvSpPr>
          <p:spPr>
            <a:xfrm>
              <a:off x="7702619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8"/>
                  </a:cubicBezTo>
                  <a:cubicBezTo>
                    <a:pt x="1064" y="244"/>
                    <a:pt x="85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9"/>
            <p:cNvSpPr/>
            <p:nvPr/>
          </p:nvSpPr>
          <p:spPr>
            <a:xfrm>
              <a:off x="8623644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9"/>
            <p:cNvSpPr/>
            <p:nvPr/>
          </p:nvSpPr>
          <p:spPr>
            <a:xfrm>
              <a:off x="8471213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8" y="0"/>
                  </a:moveTo>
                  <a:cubicBezTo>
                    <a:pt x="214" y="0"/>
                    <a:pt x="1" y="243"/>
                    <a:pt x="1" y="547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9"/>
            <p:cNvSpPr/>
            <p:nvPr/>
          </p:nvSpPr>
          <p:spPr>
            <a:xfrm>
              <a:off x="8316648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9"/>
            <p:cNvSpPr/>
            <p:nvPr/>
          </p:nvSpPr>
          <p:spPr>
            <a:xfrm>
              <a:off x="8164216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9"/>
            <p:cNvSpPr/>
            <p:nvPr/>
          </p:nvSpPr>
          <p:spPr>
            <a:xfrm>
              <a:off x="8009616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9"/>
            <p:cNvSpPr/>
            <p:nvPr/>
          </p:nvSpPr>
          <p:spPr>
            <a:xfrm>
              <a:off x="7856117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9"/>
            <p:cNvSpPr/>
            <p:nvPr/>
          </p:nvSpPr>
          <p:spPr>
            <a:xfrm>
              <a:off x="7702619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3"/>
                    <a:pt x="85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5" name="Google Shape;235;p9"/>
          <p:cNvSpPr/>
          <p:nvPr/>
        </p:nvSpPr>
        <p:spPr>
          <a:xfrm flipH="1">
            <a:off x="8423198" y="3779125"/>
            <a:ext cx="447402" cy="1364350"/>
          </a:xfrm>
          <a:custGeom>
            <a:avLst/>
            <a:gdLst/>
            <a:ahLst/>
            <a:cxnLst/>
            <a:rect l="l" t="t" r="r" b="b"/>
            <a:pathLst>
              <a:path w="25047" h="27631" extrusionOk="0">
                <a:moveTo>
                  <a:pt x="0" y="1"/>
                </a:moveTo>
                <a:lnTo>
                  <a:pt x="0" y="27630"/>
                </a:lnTo>
                <a:lnTo>
                  <a:pt x="25046" y="27630"/>
                </a:lnTo>
                <a:lnTo>
                  <a:pt x="2504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6" name="Google Shape;236;p9"/>
          <p:cNvGrpSpPr/>
          <p:nvPr/>
        </p:nvGrpSpPr>
        <p:grpSpPr>
          <a:xfrm>
            <a:off x="8556624" y="3973448"/>
            <a:ext cx="180564" cy="431367"/>
            <a:chOff x="8803899" y="686838"/>
            <a:chExt cx="180564" cy="431367"/>
          </a:xfrm>
        </p:grpSpPr>
        <p:sp>
          <p:nvSpPr>
            <p:cNvPr id="237" name="Google Shape;237;p9"/>
            <p:cNvSpPr/>
            <p:nvPr/>
          </p:nvSpPr>
          <p:spPr>
            <a:xfrm>
              <a:off x="8803899" y="686838"/>
              <a:ext cx="180564" cy="181630"/>
            </a:xfrm>
            <a:custGeom>
              <a:avLst/>
              <a:gdLst/>
              <a:ahLst/>
              <a:cxnLst/>
              <a:rect l="l" t="t" r="r" b="b"/>
              <a:pathLst>
                <a:path w="5077" h="5107" extrusionOk="0">
                  <a:moveTo>
                    <a:pt x="973" y="1"/>
                  </a:moveTo>
                  <a:lnTo>
                    <a:pt x="1" y="1004"/>
                  </a:lnTo>
                  <a:lnTo>
                    <a:pt x="1551" y="2554"/>
                  </a:lnTo>
                  <a:lnTo>
                    <a:pt x="1" y="4104"/>
                  </a:lnTo>
                  <a:lnTo>
                    <a:pt x="973" y="5107"/>
                  </a:lnTo>
                  <a:lnTo>
                    <a:pt x="2554" y="3557"/>
                  </a:lnTo>
                  <a:lnTo>
                    <a:pt x="4104" y="5107"/>
                  </a:lnTo>
                  <a:lnTo>
                    <a:pt x="5077" y="4104"/>
                  </a:lnTo>
                  <a:lnTo>
                    <a:pt x="3557" y="2554"/>
                  </a:lnTo>
                  <a:lnTo>
                    <a:pt x="5077" y="1004"/>
                  </a:lnTo>
                  <a:lnTo>
                    <a:pt x="4104" y="1"/>
                  </a:lnTo>
                  <a:lnTo>
                    <a:pt x="2554" y="1520"/>
                  </a:lnTo>
                  <a:lnTo>
                    <a:pt x="9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9"/>
            <p:cNvSpPr/>
            <p:nvPr/>
          </p:nvSpPr>
          <p:spPr>
            <a:xfrm>
              <a:off x="8803899" y="937642"/>
              <a:ext cx="180564" cy="180564"/>
            </a:xfrm>
            <a:custGeom>
              <a:avLst/>
              <a:gdLst/>
              <a:ahLst/>
              <a:cxnLst/>
              <a:rect l="l" t="t" r="r" b="b"/>
              <a:pathLst>
                <a:path w="5077" h="5077" extrusionOk="0">
                  <a:moveTo>
                    <a:pt x="973" y="0"/>
                  </a:moveTo>
                  <a:lnTo>
                    <a:pt x="1" y="973"/>
                  </a:lnTo>
                  <a:lnTo>
                    <a:pt x="1551" y="2523"/>
                  </a:lnTo>
                  <a:lnTo>
                    <a:pt x="1" y="4043"/>
                  </a:lnTo>
                  <a:lnTo>
                    <a:pt x="973" y="5076"/>
                  </a:lnTo>
                  <a:lnTo>
                    <a:pt x="2554" y="3526"/>
                  </a:lnTo>
                  <a:lnTo>
                    <a:pt x="4104" y="5076"/>
                  </a:lnTo>
                  <a:lnTo>
                    <a:pt x="5077" y="4043"/>
                  </a:lnTo>
                  <a:lnTo>
                    <a:pt x="3557" y="2523"/>
                  </a:lnTo>
                  <a:lnTo>
                    <a:pt x="5077" y="973"/>
                  </a:lnTo>
                  <a:lnTo>
                    <a:pt x="4104" y="0"/>
                  </a:lnTo>
                  <a:lnTo>
                    <a:pt x="2554" y="1520"/>
                  </a:lnTo>
                  <a:lnTo>
                    <a:pt x="9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1"/>
          <p:cNvSpPr/>
          <p:nvPr/>
        </p:nvSpPr>
        <p:spPr>
          <a:xfrm>
            <a:off x="6747775" y="2349670"/>
            <a:ext cx="1648200" cy="1648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11"/>
          <p:cNvSpPr txBox="1">
            <a:spLocks noGrp="1"/>
          </p:cNvSpPr>
          <p:nvPr>
            <p:ph type="body" idx="1"/>
          </p:nvPr>
        </p:nvSpPr>
        <p:spPr>
          <a:xfrm>
            <a:off x="1583725" y="1442077"/>
            <a:ext cx="5976600" cy="44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1pPr>
            <a:lvl2pPr marL="914400" lvl="1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marL="1371600" lvl="2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marL="1828800" lvl="3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marL="2286000" lvl="4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marL="2743200" lvl="5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marL="3200400" lvl="6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marL="3657600" lvl="7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marL="4114800" lvl="8" indent="-330200" algn="ctr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3" name="Google Shape;273;p11"/>
          <p:cNvSpPr txBox="1">
            <a:spLocks noGrp="1"/>
          </p:cNvSpPr>
          <p:nvPr>
            <p:ph type="title" hasCustomPrompt="1"/>
          </p:nvPr>
        </p:nvSpPr>
        <p:spPr>
          <a:xfrm>
            <a:off x="1583760" y="1984675"/>
            <a:ext cx="5976600" cy="11985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6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74" name="Google Shape;274;p11"/>
          <p:cNvSpPr/>
          <p:nvPr/>
        </p:nvSpPr>
        <p:spPr>
          <a:xfrm rot="5400000" flipH="1">
            <a:off x="343408" y="3703863"/>
            <a:ext cx="447402" cy="1218872"/>
          </a:xfrm>
          <a:custGeom>
            <a:avLst/>
            <a:gdLst/>
            <a:ahLst/>
            <a:cxnLst/>
            <a:rect l="l" t="t" r="r" b="b"/>
            <a:pathLst>
              <a:path w="25047" h="27631" extrusionOk="0">
                <a:moveTo>
                  <a:pt x="0" y="1"/>
                </a:moveTo>
                <a:lnTo>
                  <a:pt x="0" y="27630"/>
                </a:lnTo>
                <a:lnTo>
                  <a:pt x="25046" y="27630"/>
                </a:lnTo>
                <a:lnTo>
                  <a:pt x="2504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5" name="Google Shape;275;p11"/>
          <p:cNvGrpSpPr/>
          <p:nvPr/>
        </p:nvGrpSpPr>
        <p:grpSpPr>
          <a:xfrm rot="5400000">
            <a:off x="676272" y="4097631"/>
            <a:ext cx="180564" cy="431367"/>
            <a:chOff x="8803899" y="686838"/>
            <a:chExt cx="180564" cy="431367"/>
          </a:xfrm>
        </p:grpSpPr>
        <p:sp>
          <p:nvSpPr>
            <p:cNvPr id="276" name="Google Shape;276;p11"/>
            <p:cNvSpPr/>
            <p:nvPr/>
          </p:nvSpPr>
          <p:spPr>
            <a:xfrm>
              <a:off x="8803899" y="686838"/>
              <a:ext cx="180564" cy="181630"/>
            </a:xfrm>
            <a:custGeom>
              <a:avLst/>
              <a:gdLst/>
              <a:ahLst/>
              <a:cxnLst/>
              <a:rect l="l" t="t" r="r" b="b"/>
              <a:pathLst>
                <a:path w="5077" h="5107" extrusionOk="0">
                  <a:moveTo>
                    <a:pt x="973" y="1"/>
                  </a:moveTo>
                  <a:lnTo>
                    <a:pt x="1" y="1004"/>
                  </a:lnTo>
                  <a:lnTo>
                    <a:pt x="1551" y="2554"/>
                  </a:lnTo>
                  <a:lnTo>
                    <a:pt x="1" y="4104"/>
                  </a:lnTo>
                  <a:lnTo>
                    <a:pt x="973" y="5107"/>
                  </a:lnTo>
                  <a:lnTo>
                    <a:pt x="2554" y="3557"/>
                  </a:lnTo>
                  <a:lnTo>
                    <a:pt x="4104" y="5107"/>
                  </a:lnTo>
                  <a:lnTo>
                    <a:pt x="5077" y="4104"/>
                  </a:lnTo>
                  <a:lnTo>
                    <a:pt x="3557" y="2554"/>
                  </a:lnTo>
                  <a:lnTo>
                    <a:pt x="5077" y="1004"/>
                  </a:lnTo>
                  <a:lnTo>
                    <a:pt x="4104" y="1"/>
                  </a:lnTo>
                  <a:lnTo>
                    <a:pt x="2554" y="1520"/>
                  </a:lnTo>
                  <a:lnTo>
                    <a:pt x="9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1"/>
            <p:cNvSpPr/>
            <p:nvPr/>
          </p:nvSpPr>
          <p:spPr>
            <a:xfrm>
              <a:off x="8803899" y="937642"/>
              <a:ext cx="180564" cy="180564"/>
            </a:xfrm>
            <a:custGeom>
              <a:avLst/>
              <a:gdLst/>
              <a:ahLst/>
              <a:cxnLst/>
              <a:rect l="l" t="t" r="r" b="b"/>
              <a:pathLst>
                <a:path w="5077" h="5077" extrusionOk="0">
                  <a:moveTo>
                    <a:pt x="973" y="0"/>
                  </a:moveTo>
                  <a:lnTo>
                    <a:pt x="1" y="973"/>
                  </a:lnTo>
                  <a:lnTo>
                    <a:pt x="1551" y="2523"/>
                  </a:lnTo>
                  <a:lnTo>
                    <a:pt x="1" y="4043"/>
                  </a:lnTo>
                  <a:lnTo>
                    <a:pt x="973" y="5076"/>
                  </a:lnTo>
                  <a:lnTo>
                    <a:pt x="2554" y="3526"/>
                  </a:lnTo>
                  <a:lnTo>
                    <a:pt x="4104" y="5076"/>
                  </a:lnTo>
                  <a:lnTo>
                    <a:pt x="5077" y="4043"/>
                  </a:lnTo>
                  <a:lnTo>
                    <a:pt x="3557" y="2523"/>
                  </a:lnTo>
                  <a:lnTo>
                    <a:pt x="5077" y="973"/>
                  </a:lnTo>
                  <a:lnTo>
                    <a:pt x="4104" y="0"/>
                  </a:lnTo>
                  <a:lnTo>
                    <a:pt x="2554" y="1520"/>
                  </a:lnTo>
                  <a:lnTo>
                    <a:pt x="9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8" name="Google Shape;278;p11"/>
          <p:cNvGrpSpPr/>
          <p:nvPr/>
        </p:nvGrpSpPr>
        <p:grpSpPr>
          <a:xfrm flipH="1">
            <a:off x="540007" y="687213"/>
            <a:ext cx="958902" cy="459462"/>
            <a:chOff x="7702619" y="3188988"/>
            <a:chExt cx="958902" cy="459462"/>
          </a:xfrm>
        </p:grpSpPr>
        <p:sp>
          <p:nvSpPr>
            <p:cNvPr id="279" name="Google Shape;279;p11"/>
            <p:cNvSpPr/>
            <p:nvPr/>
          </p:nvSpPr>
          <p:spPr>
            <a:xfrm>
              <a:off x="8623644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1"/>
            <p:cNvSpPr/>
            <p:nvPr/>
          </p:nvSpPr>
          <p:spPr>
            <a:xfrm>
              <a:off x="8471213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14" y="0"/>
                    <a:pt x="1" y="243"/>
                    <a:pt x="1" y="547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1"/>
            <p:cNvSpPr/>
            <p:nvPr/>
          </p:nvSpPr>
          <p:spPr>
            <a:xfrm>
              <a:off x="8316648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1"/>
            <p:cNvSpPr/>
            <p:nvPr/>
          </p:nvSpPr>
          <p:spPr>
            <a:xfrm>
              <a:off x="8164216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1"/>
            <p:cNvSpPr/>
            <p:nvPr/>
          </p:nvSpPr>
          <p:spPr>
            <a:xfrm>
              <a:off x="8009616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1"/>
            <p:cNvSpPr/>
            <p:nvPr/>
          </p:nvSpPr>
          <p:spPr>
            <a:xfrm>
              <a:off x="7856117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1"/>
            <p:cNvSpPr/>
            <p:nvPr/>
          </p:nvSpPr>
          <p:spPr>
            <a:xfrm>
              <a:off x="7702619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3"/>
                    <a:pt x="85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1"/>
            <p:cNvSpPr/>
            <p:nvPr/>
          </p:nvSpPr>
          <p:spPr>
            <a:xfrm>
              <a:off x="8623644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5" y="822"/>
                    <a:pt x="1065" y="548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1"/>
            <p:cNvSpPr/>
            <p:nvPr/>
          </p:nvSpPr>
          <p:spPr>
            <a:xfrm>
              <a:off x="8471213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1"/>
                  </a:moveTo>
                  <a:cubicBezTo>
                    <a:pt x="214" y="1"/>
                    <a:pt x="1" y="244"/>
                    <a:pt x="1" y="548"/>
                  </a:cubicBezTo>
                  <a:cubicBezTo>
                    <a:pt x="1" y="822"/>
                    <a:pt x="214" y="1065"/>
                    <a:pt x="51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1"/>
            <p:cNvSpPr/>
            <p:nvPr/>
          </p:nvSpPr>
          <p:spPr>
            <a:xfrm>
              <a:off x="8316648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22"/>
                    <a:pt x="243" y="1065"/>
                    <a:pt x="54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1"/>
            <p:cNvSpPr/>
            <p:nvPr/>
          </p:nvSpPr>
          <p:spPr>
            <a:xfrm>
              <a:off x="8164216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1"/>
            <p:cNvSpPr/>
            <p:nvPr/>
          </p:nvSpPr>
          <p:spPr>
            <a:xfrm>
              <a:off x="8009616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4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1"/>
            <p:cNvSpPr/>
            <p:nvPr/>
          </p:nvSpPr>
          <p:spPr>
            <a:xfrm>
              <a:off x="7856117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5" y="822"/>
                    <a:pt x="1065" y="548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1"/>
            <p:cNvSpPr/>
            <p:nvPr/>
          </p:nvSpPr>
          <p:spPr>
            <a:xfrm>
              <a:off x="7702619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48" y="1065"/>
                  </a:cubicBezTo>
                  <a:cubicBezTo>
                    <a:pt x="852" y="1065"/>
                    <a:pt x="1064" y="822"/>
                    <a:pt x="1064" y="548"/>
                  </a:cubicBezTo>
                  <a:cubicBezTo>
                    <a:pt x="1064" y="244"/>
                    <a:pt x="852" y="1"/>
                    <a:pt x="5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1"/>
            <p:cNvSpPr/>
            <p:nvPr/>
          </p:nvSpPr>
          <p:spPr>
            <a:xfrm>
              <a:off x="8623644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8"/>
                  </a:cubicBezTo>
                  <a:cubicBezTo>
                    <a:pt x="1065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1"/>
            <p:cNvSpPr/>
            <p:nvPr/>
          </p:nvSpPr>
          <p:spPr>
            <a:xfrm>
              <a:off x="8471213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14" y="0"/>
                    <a:pt x="1" y="244"/>
                    <a:pt x="1" y="548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8"/>
                  </a:cubicBezTo>
                  <a:cubicBezTo>
                    <a:pt x="1065" y="244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11"/>
            <p:cNvSpPr/>
            <p:nvPr/>
          </p:nvSpPr>
          <p:spPr>
            <a:xfrm>
              <a:off x="8316648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0"/>
                  </a:moveTo>
                  <a:cubicBezTo>
                    <a:pt x="243" y="0"/>
                    <a:pt x="0" y="244"/>
                    <a:pt x="0" y="548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11"/>
            <p:cNvSpPr/>
            <p:nvPr/>
          </p:nvSpPr>
          <p:spPr>
            <a:xfrm>
              <a:off x="8164216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1"/>
            <p:cNvSpPr/>
            <p:nvPr/>
          </p:nvSpPr>
          <p:spPr>
            <a:xfrm>
              <a:off x="8009616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8"/>
                  </a:cubicBezTo>
                  <a:cubicBezTo>
                    <a:pt x="1065" y="244"/>
                    <a:pt x="82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1"/>
            <p:cNvSpPr/>
            <p:nvPr/>
          </p:nvSpPr>
          <p:spPr>
            <a:xfrm>
              <a:off x="7856117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8"/>
                  </a:cubicBezTo>
                  <a:cubicBezTo>
                    <a:pt x="1065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11"/>
            <p:cNvSpPr/>
            <p:nvPr/>
          </p:nvSpPr>
          <p:spPr>
            <a:xfrm>
              <a:off x="7702619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8"/>
                  </a:cubicBezTo>
                  <a:cubicBezTo>
                    <a:pt x="1064" y="244"/>
                    <a:pt x="85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1"/>
            <p:cNvSpPr/>
            <p:nvPr/>
          </p:nvSpPr>
          <p:spPr>
            <a:xfrm>
              <a:off x="8623644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1"/>
            <p:cNvSpPr/>
            <p:nvPr/>
          </p:nvSpPr>
          <p:spPr>
            <a:xfrm>
              <a:off x="8471213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8" y="0"/>
                  </a:moveTo>
                  <a:cubicBezTo>
                    <a:pt x="214" y="0"/>
                    <a:pt x="1" y="243"/>
                    <a:pt x="1" y="547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11"/>
            <p:cNvSpPr/>
            <p:nvPr/>
          </p:nvSpPr>
          <p:spPr>
            <a:xfrm>
              <a:off x="8316648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1"/>
            <p:cNvSpPr/>
            <p:nvPr/>
          </p:nvSpPr>
          <p:spPr>
            <a:xfrm>
              <a:off x="8164216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1"/>
            <p:cNvSpPr/>
            <p:nvPr/>
          </p:nvSpPr>
          <p:spPr>
            <a:xfrm>
              <a:off x="8009616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1"/>
            <p:cNvSpPr/>
            <p:nvPr/>
          </p:nvSpPr>
          <p:spPr>
            <a:xfrm>
              <a:off x="7856117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11"/>
            <p:cNvSpPr/>
            <p:nvPr/>
          </p:nvSpPr>
          <p:spPr>
            <a:xfrm>
              <a:off x="7702619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3"/>
                    <a:pt x="85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5"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13"/>
          <p:cNvSpPr txBox="1">
            <a:spLocks noGrp="1"/>
          </p:cNvSpPr>
          <p:nvPr>
            <p:ph type="subTitle" idx="1"/>
          </p:nvPr>
        </p:nvSpPr>
        <p:spPr>
          <a:xfrm>
            <a:off x="1614236" y="3577550"/>
            <a:ext cx="2660100" cy="360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10" name="Google Shape;310;p13"/>
          <p:cNvSpPr txBox="1">
            <a:spLocks noGrp="1"/>
          </p:cNvSpPr>
          <p:nvPr>
            <p:ph type="title"/>
          </p:nvPr>
        </p:nvSpPr>
        <p:spPr>
          <a:xfrm>
            <a:off x="558775" y="540725"/>
            <a:ext cx="8100000" cy="7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311" name="Google Shape;311;p13"/>
          <p:cNvSpPr txBox="1">
            <a:spLocks noGrp="1"/>
          </p:cNvSpPr>
          <p:nvPr>
            <p:ph type="title" idx="2" hasCustomPrompt="1"/>
          </p:nvPr>
        </p:nvSpPr>
        <p:spPr>
          <a:xfrm>
            <a:off x="644811" y="3483350"/>
            <a:ext cx="739200" cy="54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12" name="Google Shape;312;p13"/>
          <p:cNvSpPr txBox="1">
            <a:spLocks noGrp="1"/>
          </p:cNvSpPr>
          <p:nvPr>
            <p:ph type="subTitle" idx="3"/>
          </p:nvPr>
        </p:nvSpPr>
        <p:spPr>
          <a:xfrm>
            <a:off x="1614236" y="3862786"/>
            <a:ext cx="2660100" cy="640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13" name="Google Shape;313;p13"/>
          <p:cNvSpPr txBox="1">
            <a:spLocks noGrp="1"/>
          </p:cNvSpPr>
          <p:nvPr>
            <p:ph type="subTitle" idx="4"/>
          </p:nvPr>
        </p:nvSpPr>
        <p:spPr>
          <a:xfrm>
            <a:off x="5853939" y="2061375"/>
            <a:ext cx="2660100" cy="360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13"/>
          <p:cNvSpPr txBox="1">
            <a:spLocks noGrp="1"/>
          </p:cNvSpPr>
          <p:nvPr>
            <p:ph type="title" idx="5" hasCustomPrompt="1"/>
          </p:nvPr>
        </p:nvSpPr>
        <p:spPr>
          <a:xfrm>
            <a:off x="4895039" y="1967175"/>
            <a:ext cx="739200" cy="54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b="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15" name="Google Shape;315;p13"/>
          <p:cNvSpPr txBox="1">
            <a:spLocks noGrp="1"/>
          </p:cNvSpPr>
          <p:nvPr>
            <p:ph type="subTitle" idx="6"/>
          </p:nvPr>
        </p:nvSpPr>
        <p:spPr>
          <a:xfrm>
            <a:off x="5853939" y="2346611"/>
            <a:ext cx="2660100" cy="640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16" name="Google Shape;316;p13"/>
          <p:cNvSpPr txBox="1">
            <a:spLocks noGrp="1"/>
          </p:cNvSpPr>
          <p:nvPr>
            <p:ph type="subTitle" idx="7"/>
          </p:nvPr>
        </p:nvSpPr>
        <p:spPr>
          <a:xfrm>
            <a:off x="1614225" y="2061375"/>
            <a:ext cx="2660100" cy="360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17" name="Google Shape;317;p13"/>
          <p:cNvSpPr txBox="1">
            <a:spLocks noGrp="1"/>
          </p:cNvSpPr>
          <p:nvPr>
            <p:ph type="title" idx="8" hasCustomPrompt="1"/>
          </p:nvPr>
        </p:nvSpPr>
        <p:spPr>
          <a:xfrm>
            <a:off x="644811" y="1967175"/>
            <a:ext cx="739200" cy="54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18" name="Google Shape;318;p13"/>
          <p:cNvSpPr txBox="1">
            <a:spLocks noGrp="1"/>
          </p:cNvSpPr>
          <p:nvPr>
            <p:ph type="subTitle" idx="9"/>
          </p:nvPr>
        </p:nvSpPr>
        <p:spPr>
          <a:xfrm>
            <a:off x="1614225" y="2346600"/>
            <a:ext cx="2660100" cy="640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19" name="Google Shape;319;p13"/>
          <p:cNvSpPr txBox="1">
            <a:spLocks noGrp="1"/>
          </p:cNvSpPr>
          <p:nvPr>
            <p:ph type="subTitle" idx="13"/>
          </p:nvPr>
        </p:nvSpPr>
        <p:spPr>
          <a:xfrm>
            <a:off x="5853939" y="3577550"/>
            <a:ext cx="2660100" cy="360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20" name="Google Shape;320;p13"/>
          <p:cNvSpPr txBox="1">
            <a:spLocks noGrp="1"/>
          </p:cNvSpPr>
          <p:nvPr>
            <p:ph type="title" idx="14" hasCustomPrompt="1"/>
          </p:nvPr>
        </p:nvSpPr>
        <p:spPr>
          <a:xfrm>
            <a:off x="4895039" y="3483350"/>
            <a:ext cx="739200" cy="54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b="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21" name="Google Shape;321;p13"/>
          <p:cNvSpPr txBox="1">
            <a:spLocks noGrp="1"/>
          </p:cNvSpPr>
          <p:nvPr>
            <p:ph type="subTitle" idx="15"/>
          </p:nvPr>
        </p:nvSpPr>
        <p:spPr>
          <a:xfrm>
            <a:off x="5853939" y="3862786"/>
            <a:ext cx="2660100" cy="640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22" name="Google Shape;322;p13"/>
          <p:cNvSpPr/>
          <p:nvPr/>
        </p:nvSpPr>
        <p:spPr>
          <a:xfrm flipH="1">
            <a:off x="8423198" y="4"/>
            <a:ext cx="447402" cy="1326772"/>
          </a:xfrm>
          <a:custGeom>
            <a:avLst/>
            <a:gdLst/>
            <a:ahLst/>
            <a:cxnLst/>
            <a:rect l="l" t="t" r="r" b="b"/>
            <a:pathLst>
              <a:path w="25047" h="27631" extrusionOk="0">
                <a:moveTo>
                  <a:pt x="0" y="1"/>
                </a:moveTo>
                <a:lnTo>
                  <a:pt x="0" y="27630"/>
                </a:lnTo>
                <a:lnTo>
                  <a:pt x="25046" y="27630"/>
                </a:lnTo>
                <a:lnTo>
                  <a:pt x="2504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3" name="Google Shape;323;p13"/>
          <p:cNvGrpSpPr/>
          <p:nvPr/>
        </p:nvGrpSpPr>
        <p:grpSpPr>
          <a:xfrm>
            <a:off x="8556624" y="701073"/>
            <a:ext cx="180564" cy="431367"/>
            <a:chOff x="8803899" y="686838"/>
            <a:chExt cx="180564" cy="431367"/>
          </a:xfrm>
        </p:grpSpPr>
        <p:sp>
          <p:nvSpPr>
            <p:cNvPr id="324" name="Google Shape;324;p13"/>
            <p:cNvSpPr/>
            <p:nvPr/>
          </p:nvSpPr>
          <p:spPr>
            <a:xfrm>
              <a:off x="8803899" y="686838"/>
              <a:ext cx="180564" cy="181630"/>
            </a:xfrm>
            <a:custGeom>
              <a:avLst/>
              <a:gdLst/>
              <a:ahLst/>
              <a:cxnLst/>
              <a:rect l="l" t="t" r="r" b="b"/>
              <a:pathLst>
                <a:path w="5077" h="5107" extrusionOk="0">
                  <a:moveTo>
                    <a:pt x="973" y="1"/>
                  </a:moveTo>
                  <a:lnTo>
                    <a:pt x="1" y="1004"/>
                  </a:lnTo>
                  <a:lnTo>
                    <a:pt x="1551" y="2554"/>
                  </a:lnTo>
                  <a:lnTo>
                    <a:pt x="1" y="4104"/>
                  </a:lnTo>
                  <a:lnTo>
                    <a:pt x="973" y="5107"/>
                  </a:lnTo>
                  <a:lnTo>
                    <a:pt x="2554" y="3557"/>
                  </a:lnTo>
                  <a:lnTo>
                    <a:pt x="4104" y="5107"/>
                  </a:lnTo>
                  <a:lnTo>
                    <a:pt x="5077" y="4104"/>
                  </a:lnTo>
                  <a:lnTo>
                    <a:pt x="3557" y="2554"/>
                  </a:lnTo>
                  <a:lnTo>
                    <a:pt x="5077" y="1004"/>
                  </a:lnTo>
                  <a:lnTo>
                    <a:pt x="4104" y="1"/>
                  </a:lnTo>
                  <a:lnTo>
                    <a:pt x="2554" y="1520"/>
                  </a:lnTo>
                  <a:lnTo>
                    <a:pt x="9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13"/>
            <p:cNvSpPr/>
            <p:nvPr/>
          </p:nvSpPr>
          <p:spPr>
            <a:xfrm>
              <a:off x="8803899" y="937642"/>
              <a:ext cx="180564" cy="180564"/>
            </a:xfrm>
            <a:custGeom>
              <a:avLst/>
              <a:gdLst/>
              <a:ahLst/>
              <a:cxnLst/>
              <a:rect l="l" t="t" r="r" b="b"/>
              <a:pathLst>
                <a:path w="5077" h="5077" extrusionOk="0">
                  <a:moveTo>
                    <a:pt x="973" y="0"/>
                  </a:moveTo>
                  <a:lnTo>
                    <a:pt x="1" y="973"/>
                  </a:lnTo>
                  <a:lnTo>
                    <a:pt x="1551" y="2523"/>
                  </a:lnTo>
                  <a:lnTo>
                    <a:pt x="1" y="4043"/>
                  </a:lnTo>
                  <a:lnTo>
                    <a:pt x="973" y="5076"/>
                  </a:lnTo>
                  <a:lnTo>
                    <a:pt x="2554" y="3526"/>
                  </a:lnTo>
                  <a:lnTo>
                    <a:pt x="4104" y="5076"/>
                  </a:lnTo>
                  <a:lnTo>
                    <a:pt x="5077" y="4043"/>
                  </a:lnTo>
                  <a:lnTo>
                    <a:pt x="3557" y="2523"/>
                  </a:lnTo>
                  <a:lnTo>
                    <a:pt x="5077" y="973"/>
                  </a:lnTo>
                  <a:lnTo>
                    <a:pt x="4104" y="0"/>
                  </a:lnTo>
                  <a:lnTo>
                    <a:pt x="2554" y="1520"/>
                  </a:lnTo>
                  <a:lnTo>
                    <a:pt x="9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8"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16"/>
          <p:cNvSpPr txBox="1">
            <a:spLocks noGrp="1"/>
          </p:cNvSpPr>
          <p:nvPr>
            <p:ph type="subTitle" idx="1"/>
          </p:nvPr>
        </p:nvSpPr>
        <p:spPr>
          <a:xfrm>
            <a:off x="3550363" y="2113561"/>
            <a:ext cx="2333100" cy="7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4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77" name="Google Shape;377;p16"/>
          <p:cNvSpPr txBox="1">
            <a:spLocks noGrp="1"/>
          </p:cNvSpPr>
          <p:nvPr>
            <p:ph type="subTitle" idx="2"/>
          </p:nvPr>
        </p:nvSpPr>
        <p:spPr>
          <a:xfrm>
            <a:off x="6188713" y="2113561"/>
            <a:ext cx="2333100" cy="7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4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78" name="Google Shape;378;p16"/>
          <p:cNvSpPr txBox="1">
            <a:spLocks noGrp="1"/>
          </p:cNvSpPr>
          <p:nvPr>
            <p:ph type="subTitle" idx="3"/>
          </p:nvPr>
        </p:nvSpPr>
        <p:spPr>
          <a:xfrm>
            <a:off x="912025" y="3524386"/>
            <a:ext cx="2333100" cy="7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4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79" name="Google Shape;379;p16"/>
          <p:cNvSpPr txBox="1">
            <a:spLocks noGrp="1"/>
          </p:cNvSpPr>
          <p:nvPr>
            <p:ph type="subTitle" idx="4"/>
          </p:nvPr>
        </p:nvSpPr>
        <p:spPr>
          <a:xfrm>
            <a:off x="3550363" y="3524386"/>
            <a:ext cx="2333100" cy="7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4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80" name="Google Shape;380;p16"/>
          <p:cNvSpPr txBox="1">
            <a:spLocks noGrp="1"/>
          </p:cNvSpPr>
          <p:nvPr>
            <p:ph type="subTitle" idx="5"/>
          </p:nvPr>
        </p:nvSpPr>
        <p:spPr>
          <a:xfrm>
            <a:off x="6188713" y="3524386"/>
            <a:ext cx="2333100" cy="7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4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81" name="Google Shape;381;p16"/>
          <p:cNvSpPr txBox="1">
            <a:spLocks noGrp="1"/>
          </p:cNvSpPr>
          <p:nvPr>
            <p:ph type="subTitle" idx="6"/>
          </p:nvPr>
        </p:nvSpPr>
        <p:spPr>
          <a:xfrm>
            <a:off x="912025" y="2113561"/>
            <a:ext cx="2333100" cy="7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400">
                <a:solidFill>
                  <a:srgbClr val="000000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82" name="Google Shape;382;p16"/>
          <p:cNvSpPr txBox="1">
            <a:spLocks noGrp="1"/>
          </p:cNvSpPr>
          <p:nvPr>
            <p:ph type="title"/>
          </p:nvPr>
        </p:nvSpPr>
        <p:spPr>
          <a:xfrm>
            <a:off x="524827" y="540725"/>
            <a:ext cx="8100000" cy="7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383" name="Google Shape;383;p16"/>
          <p:cNvSpPr txBox="1">
            <a:spLocks noGrp="1"/>
          </p:cNvSpPr>
          <p:nvPr>
            <p:ph type="subTitle" idx="7"/>
          </p:nvPr>
        </p:nvSpPr>
        <p:spPr>
          <a:xfrm>
            <a:off x="912025" y="3245255"/>
            <a:ext cx="2333100" cy="360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84" name="Google Shape;384;p16"/>
          <p:cNvSpPr txBox="1">
            <a:spLocks noGrp="1"/>
          </p:cNvSpPr>
          <p:nvPr>
            <p:ph type="subTitle" idx="8"/>
          </p:nvPr>
        </p:nvSpPr>
        <p:spPr>
          <a:xfrm>
            <a:off x="3550363" y="3245255"/>
            <a:ext cx="2333100" cy="360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85" name="Google Shape;385;p16"/>
          <p:cNvSpPr txBox="1">
            <a:spLocks noGrp="1"/>
          </p:cNvSpPr>
          <p:nvPr>
            <p:ph type="subTitle" idx="9"/>
          </p:nvPr>
        </p:nvSpPr>
        <p:spPr>
          <a:xfrm>
            <a:off x="6188700" y="3245255"/>
            <a:ext cx="2333100" cy="360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86" name="Google Shape;386;p16"/>
          <p:cNvSpPr txBox="1">
            <a:spLocks noGrp="1"/>
          </p:cNvSpPr>
          <p:nvPr>
            <p:ph type="subTitle" idx="13"/>
          </p:nvPr>
        </p:nvSpPr>
        <p:spPr>
          <a:xfrm>
            <a:off x="912025" y="1832775"/>
            <a:ext cx="2333100" cy="360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87" name="Google Shape;387;p16"/>
          <p:cNvSpPr txBox="1">
            <a:spLocks noGrp="1"/>
          </p:cNvSpPr>
          <p:nvPr>
            <p:ph type="subTitle" idx="14"/>
          </p:nvPr>
        </p:nvSpPr>
        <p:spPr>
          <a:xfrm>
            <a:off x="3550363" y="1832775"/>
            <a:ext cx="2333100" cy="360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88" name="Google Shape;388;p16"/>
          <p:cNvSpPr txBox="1">
            <a:spLocks noGrp="1"/>
          </p:cNvSpPr>
          <p:nvPr>
            <p:ph type="subTitle" idx="15"/>
          </p:nvPr>
        </p:nvSpPr>
        <p:spPr>
          <a:xfrm>
            <a:off x="6188700" y="1832775"/>
            <a:ext cx="2333100" cy="360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grpSp>
        <p:nvGrpSpPr>
          <p:cNvPr id="389" name="Google Shape;389;p16"/>
          <p:cNvGrpSpPr/>
          <p:nvPr/>
        </p:nvGrpSpPr>
        <p:grpSpPr>
          <a:xfrm>
            <a:off x="7702082" y="687213"/>
            <a:ext cx="958902" cy="459462"/>
            <a:chOff x="7702619" y="3188988"/>
            <a:chExt cx="958902" cy="459462"/>
          </a:xfrm>
        </p:grpSpPr>
        <p:sp>
          <p:nvSpPr>
            <p:cNvPr id="390" name="Google Shape;390;p16"/>
            <p:cNvSpPr/>
            <p:nvPr/>
          </p:nvSpPr>
          <p:spPr>
            <a:xfrm>
              <a:off x="8623644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6"/>
            <p:cNvSpPr/>
            <p:nvPr/>
          </p:nvSpPr>
          <p:spPr>
            <a:xfrm>
              <a:off x="8471213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14" y="0"/>
                    <a:pt x="1" y="243"/>
                    <a:pt x="1" y="547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6"/>
            <p:cNvSpPr/>
            <p:nvPr/>
          </p:nvSpPr>
          <p:spPr>
            <a:xfrm>
              <a:off x="8316648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16"/>
            <p:cNvSpPr/>
            <p:nvPr/>
          </p:nvSpPr>
          <p:spPr>
            <a:xfrm>
              <a:off x="8164216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16"/>
            <p:cNvSpPr/>
            <p:nvPr/>
          </p:nvSpPr>
          <p:spPr>
            <a:xfrm>
              <a:off x="8009616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6"/>
            <p:cNvSpPr/>
            <p:nvPr/>
          </p:nvSpPr>
          <p:spPr>
            <a:xfrm>
              <a:off x="7856117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6"/>
            <p:cNvSpPr/>
            <p:nvPr/>
          </p:nvSpPr>
          <p:spPr>
            <a:xfrm>
              <a:off x="7702619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3"/>
                    <a:pt x="85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6"/>
            <p:cNvSpPr/>
            <p:nvPr/>
          </p:nvSpPr>
          <p:spPr>
            <a:xfrm>
              <a:off x="8623644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5" y="822"/>
                    <a:pt x="1065" y="548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16"/>
            <p:cNvSpPr/>
            <p:nvPr/>
          </p:nvSpPr>
          <p:spPr>
            <a:xfrm>
              <a:off x="8471213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1"/>
                  </a:moveTo>
                  <a:cubicBezTo>
                    <a:pt x="214" y="1"/>
                    <a:pt x="1" y="244"/>
                    <a:pt x="1" y="548"/>
                  </a:cubicBezTo>
                  <a:cubicBezTo>
                    <a:pt x="1" y="822"/>
                    <a:pt x="214" y="1065"/>
                    <a:pt x="51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16"/>
            <p:cNvSpPr/>
            <p:nvPr/>
          </p:nvSpPr>
          <p:spPr>
            <a:xfrm>
              <a:off x="8316648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22"/>
                    <a:pt x="243" y="1065"/>
                    <a:pt x="54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16"/>
            <p:cNvSpPr/>
            <p:nvPr/>
          </p:nvSpPr>
          <p:spPr>
            <a:xfrm>
              <a:off x="8164216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6"/>
            <p:cNvSpPr/>
            <p:nvPr/>
          </p:nvSpPr>
          <p:spPr>
            <a:xfrm>
              <a:off x="8009616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4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6"/>
            <p:cNvSpPr/>
            <p:nvPr/>
          </p:nvSpPr>
          <p:spPr>
            <a:xfrm>
              <a:off x="7856117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5" y="822"/>
                    <a:pt x="1065" y="548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6"/>
            <p:cNvSpPr/>
            <p:nvPr/>
          </p:nvSpPr>
          <p:spPr>
            <a:xfrm>
              <a:off x="7702619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48" y="1065"/>
                  </a:cubicBezTo>
                  <a:cubicBezTo>
                    <a:pt x="852" y="1065"/>
                    <a:pt x="1064" y="822"/>
                    <a:pt x="1064" y="548"/>
                  </a:cubicBezTo>
                  <a:cubicBezTo>
                    <a:pt x="1064" y="244"/>
                    <a:pt x="852" y="1"/>
                    <a:pt x="5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6"/>
            <p:cNvSpPr/>
            <p:nvPr/>
          </p:nvSpPr>
          <p:spPr>
            <a:xfrm>
              <a:off x="8623644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8"/>
                  </a:cubicBezTo>
                  <a:cubicBezTo>
                    <a:pt x="1065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6"/>
            <p:cNvSpPr/>
            <p:nvPr/>
          </p:nvSpPr>
          <p:spPr>
            <a:xfrm>
              <a:off x="8471213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14" y="0"/>
                    <a:pt x="1" y="244"/>
                    <a:pt x="1" y="548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8"/>
                  </a:cubicBezTo>
                  <a:cubicBezTo>
                    <a:pt x="1065" y="244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16"/>
            <p:cNvSpPr/>
            <p:nvPr/>
          </p:nvSpPr>
          <p:spPr>
            <a:xfrm>
              <a:off x="8316648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0"/>
                  </a:moveTo>
                  <a:cubicBezTo>
                    <a:pt x="243" y="0"/>
                    <a:pt x="0" y="244"/>
                    <a:pt x="0" y="548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16"/>
            <p:cNvSpPr/>
            <p:nvPr/>
          </p:nvSpPr>
          <p:spPr>
            <a:xfrm>
              <a:off x="8164216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6"/>
            <p:cNvSpPr/>
            <p:nvPr/>
          </p:nvSpPr>
          <p:spPr>
            <a:xfrm>
              <a:off x="8009616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8"/>
                  </a:cubicBezTo>
                  <a:cubicBezTo>
                    <a:pt x="1065" y="244"/>
                    <a:pt x="82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6"/>
            <p:cNvSpPr/>
            <p:nvPr/>
          </p:nvSpPr>
          <p:spPr>
            <a:xfrm>
              <a:off x="7856117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8"/>
                  </a:cubicBezTo>
                  <a:cubicBezTo>
                    <a:pt x="1065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6"/>
            <p:cNvSpPr/>
            <p:nvPr/>
          </p:nvSpPr>
          <p:spPr>
            <a:xfrm>
              <a:off x="7702619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8"/>
                  </a:cubicBezTo>
                  <a:cubicBezTo>
                    <a:pt x="1064" y="244"/>
                    <a:pt x="85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16"/>
            <p:cNvSpPr/>
            <p:nvPr/>
          </p:nvSpPr>
          <p:spPr>
            <a:xfrm>
              <a:off x="8623644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16"/>
            <p:cNvSpPr/>
            <p:nvPr/>
          </p:nvSpPr>
          <p:spPr>
            <a:xfrm>
              <a:off x="8471213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8" y="0"/>
                  </a:moveTo>
                  <a:cubicBezTo>
                    <a:pt x="214" y="0"/>
                    <a:pt x="1" y="243"/>
                    <a:pt x="1" y="547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16"/>
            <p:cNvSpPr/>
            <p:nvPr/>
          </p:nvSpPr>
          <p:spPr>
            <a:xfrm>
              <a:off x="8316648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16"/>
            <p:cNvSpPr/>
            <p:nvPr/>
          </p:nvSpPr>
          <p:spPr>
            <a:xfrm>
              <a:off x="8164216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16"/>
            <p:cNvSpPr/>
            <p:nvPr/>
          </p:nvSpPr>
          <p:spPr>
            <a:xfrm>
              <a:off x="8009616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16"/>
            <p:cNvSpPr/>
            <p:nvPr/>
          </p:nvSpPr>
          <p:spPr>
            <a:xfrm>
              <a:off x="7856117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16"/>
            <p:cNvSpPr/>
            <p:nvPr/>
          </p:nvSpPr>
          <p:spPr>
            <a:xfrm>
              <a:off x="7702619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3"/>
                    <a:pt x="85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11"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21"/>
          <p:cNvSpPr txBox="1">
            <a:spLocks noGrp="1"/>
          </p:cNvSpPr>
          <p:nvPr>
            <p:ph type="subTitle" idx="1"/>
          </p:nvPr>
        </p:nvSpPr>
        <p:spPr>
          <a:xfrm>
            <a:off x="1825100" y="2114925"/>
            <a:ext cx="2400600" cy="6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95" name="Google Shape;495;p21"/>
          <p:cNvSpPr txBox="1">
            <a:spLocks noGrp="1"/>
          </p:cNvSpPr>
          <p:nvPr>
            <p:ph type="title" hasCustomPrompt="1"/>
          </p:nvPr>
        </p:nvSpPr>
        <p:spPr>
          <a:xfrm>
            <a:off x="1825100" y="1832775"/>
            <a:ext cx="2400600" cy="360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1600" b="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496" name="Google Shape;496;p21"/>
          <p:cNvSpPr txBox="1">
            <a:spLocks noGrp="1"/>
          </p:cNvSpPr>
          <p:nvPr>
            <p:ph type="subTitle" idx="2"/>
          </p:nvPr>
        </p:nvSpPr>
        <p:spPr>
          <a:xfrm>
            <a:off x="1825100" y="3528700"/>
            <a:ext cx="2400600" cy="6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97" name="Google Shape;497;p21"/>
          <p:cNvSpPr txBox="1">
            <a:spLocks noGrp="1"/>
          </p:cNvSpPr>
          <p:nvPr>
            <p:ph type="title" idx="3" hasCustomPrompt="1"/>
          </p:nvPr>
        </p:nvSpPr>
        <p:spPr>
          <a:xfrm>
            <a:off x="1825100" y="3245250"/>
            <a:ext cx="2400600" cy="360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1600" b="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498" name="Google Shape;498;p21"/>
          <p:cNvSpPr txBox="1">
            <a:spLocks noGrp="1"/>
          </p:cNvSpPr>
          <p:nvPr>
            <p:ph type="subTitle" idx="4"/>
          </p:nvPr>
        </p:nvSpPr>
        <p:spPr>
          <a:xfrm>
            <a:off x="6089275" y="2114925"/>
            <a:ext cx="2400600" cy="6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99" name="Google Shape;499;p21"/>
          <p:cNvSpPr txBox="1">
            <a:spLocks noGrp="1"/>
          </p:cNvSpPr>
          <p:nvPr>
            <p:ph type="title" idx="5" hasCustomPrompt="1"/>
          </p:nvPr>
        </p:nvSpPr>
        <p:spPr>
          <a:xfrm>
            <a:off x="6089400" y="1832775"/>
            <a:ext cx="2400600" cy="360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1600" b="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500" name="Google Shape;500;p21"/>
          <p:cNvSpPr txBox="1">
            <a:spLocks noGrp="1"/>
          </p:cNvSpPr>
          <p:nvPr>
            <p:ph type="subTitle" idx="6"/>
          </p:nvPr>
        </p:nvSpPr>
        <p:spPr>
          <a:xfrm>
            <a:off x="6089275" y="3528700"/>
            <a:ext cx="2400600" cy="6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501" name="Google Shape;501;p21"/>
          <p:cNvSpPr txBox="1">
            <a:spLocks noGrp="1"/>
          </p:cNvSpPr>
          <p:nvPr>
            <p:ph type="title" idx="7" hasCustomPrompt="1"/>
          </p:nvPr>
        </p:nvSpPr>
        <p:spPr>
          <a:xfrm>
            <a:off x="6089400" y="3245250"/>
            <a:ext cx="2400600" cy="360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1600" b="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502" name="Google Shape;502;p21"/>
          <p:cNvSpPr txBox="1">
            <a:spLocks noGrp="1"/>
          </p:cNvSpPr>
          <p:nvPr>
            <p:ph type="title" idx="8"/>
          </p:nvPr>
        </p:nvSpPr>
        <p:spPr>
          <a:xfrm>
            <a:off x="529225" y="540725"/>
            <a:ext cx="8100000" cy="7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503" name="Google Shape;503;p21"/>
          <p:cNvGrpSpPr/>
          <p:nvPr/>
        </p:nvGrpSpPr>
        <p:grpSpPr>
          <a:xfrm>
            <a:off x="7702082" y="687213"/>
            <a:ext cx="958902" cy="459462"/>
            <a:chOff x="7702619" y="3188988"/>
            <a:chExt cx="958902" cy="459462"/>
          </a:xfrm>
        </p:grpSpPr>
        <p:sp>
          <p:nvSpPr>
            <p:cNvPr id="504" name="Google Shape;504;p21"/>
            <p:cNvSpPr/>
            <p:nvPr/>
          </p:nvSpPr>
          <p:spPr>
            <a:xfrm>
              <a:off x="8623644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1"/>
            <p:cNvSpPr/>
            <p:nvPr/>
          </p:nvSpPr>
          <p:spPr>
            <a:xfrm>
              <a:off x="8471213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14" y="0"/>
                    <a:pt x="1" y="243"/>
                    <a:pt x="1" y="547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1"/>
            <p:cNvSpPr/>
            <p:nvPr/>
          </p:nvSpPr>
          <p:spPr>
            <a:xfrm>
              <a:off x="8316648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1"/>
            <p:cNvSpPr/>
            <p:nvPr/>
          </p:nvSpPr>
          <p:spPr>
            <a:xfrm>
              <a:off x="8164216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1"/>
            <p:cNvSpPr/>
            <p:nvPr/>
          </p:nvSpPr>
          <p:spPr>
            <a:xfrm>
              <a:off x="8009616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1"/>
            <p:cNvSpPr/>
            <p:nvPr/>
          </p:nvSpPr>
          <p:spPr>
            <a:xfrm>
              <a:off x="7856117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1"/>
            <p:cNvSpPr/>
            <p:nvPr/>
          </p:nvSpPr>
          <p:spPr>
            <a:xfrm>
              <a:off x="7702619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3"/>
                    <a:pt x="85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1"/>
            <p:cNvSpPr/>
            <p:nvPr/>
          </p:nvSpPr>
          <p:spPr>
            <a:xfrm>
              <a:off x="8623644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5" y="822"/>
                    <a:pt x="1065" y="548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1"/>
            <p:cNvSpPr/>
            <p:nvPr/>
          </p:nvSpPr>
          <p:spPr>
            <a:xfrm>
              <a:off x="8471213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1"/>
                  </a:moveTo>
                  <a:cubicBezTo>
                    <a:pt x="214" y="1"/>
                    <a:pt x="1" y="244"/>
                    <a:pt x="1" y="548"/>
                  </a:cubicBezTo>
                  <a:cubicBezTo>
                    <a:pt x="1" y="822"/>
                    <a:pt x="214" y="1065"/>
                    <a:pt x="51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1"/>
            <p:cNvSpPr/>
            <p:nvPr/>
          </p:nvSpPr>
          <p:spPr>
            <a:xfrm>
              <a:off x="8316648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22"/>
                    <a:pt x="243" y="1065"/>
                    <a:pt x="54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1"/>
            <p:cNvSpPr/>
            <p:nvPr/>
          </p:nvSpPr>
          <p:spPr>
            <a:xfrm>
              <a:off x="8164216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1"/>
            <p:cNvSpPr/>
            <p:nvPr/>
          </p:nvSpPr>
          <p:spPr>
            <a:xfrm>
              <a:off x="8009616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4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1"/>
            <p:cNvSpPr/>
            <p:nvPr/>
          </p:nvSpPr>
          <p:spPr>
            <a:xfrm>
              <a:off x="7856117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5" y="822"/>
                    <a:pt x="1065" y="548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1"/>
            <p:cNvSpPr/>
            <p:nvPr/>
          </p:nvSpPr>
          <p:spPr>
            <a:xfrm>
              <a:off x="7702619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48" y="1065"/>
                  </a:cubicBezTo>
                  <a:cubicBezTo>
                    <a:pt x="852" y="1065"/>
                    <a:pt x="1064" y="822"/>
                    <a:pt x="1064" y="548"/>
                  </a:cubicBezTo>
                  <a:cubicBezTo>
                    <a:pt x="1064" y="244"/>
                    <a:pt x="852" y="1"/>
                    <a:pt x="5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1"/>
            <p:cNvSpPr/>
            <p:nvPr/>
          </p:nvSpPr>
          <p:spPr>
            <a:xfrm>
              <a:off x="8623644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8"/>
                  </a:cubicBezTo>
                  <a:cubicBezTo>
                    <a:pt x="1065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1"/>
            <p:cNvSpPr/>
            <p:nvPr/>
          </p:nvSpPr>
          <p:spPr>
            <a:xfrm>
              <a:off x="8471213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14" y="0"/>
                    <a:pt x="1" y="244"/>
                    <a:pt x="1" y="548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8"/>
                  </a:cubicBezTo>
                  <a:cubicBezTo>
                    <a:pt x="1065" y="244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1"/>
            <p:cNvSpPr/>
            <p:nvPr/>
          </p:nvSpPr>
          <p:spPr>
            <a:xfrm>
              <a:off x="8316648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0"/>
                  </a:moveTo>
                  <a:cubicBezTo>
                    <a:pt x="243" y="0"/>
                    <a:pt x="0" y="244"/>
                    <a:pt x="0" y="548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1"/>
            <p:cNvSpPr/>
            <p:nvPr/>
          </p:nvSpPr>
          <p:spPr>
            <a:xfrm>
              <a:off x="8164216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1"/>
            <p:cNvSpPr/>
            <p:nvPr/>
          </p:nvSpPr>
          <p:spPr>
            <a:xfrm>
              <a:off x="8009616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8"/>
                  </a:cubicBezTo>
                  <a:cubicBezTo>
                    <a:pt x="1065" y="244"/>
                    <a:pt x="82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1"/>
            <p:cNvSpPr/>
            <p:nvPr/>
          </p:nvSpPr>
          <p:spPr>
            <a:xfrm>
              <a:off x="7856117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8"/>
                  </a:cubicBezTo>
                  <a:cubicBezTo>
                    <a:pt x="1065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1"/>
            <p:cNvSpPr/>
            <p:nvPr/>
          </p:nvSpPr>
          <p:spPr>
            <a:xfrm>
              <a:off x="7702619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8"/>
                  </a:cubicBezTo>
                  <a:cubicBezTo>
                    <a:pt x="1064" y="244"/>
                    <a:pt x="85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1"/>
            <p:cNvSpPr/>
            <p:nvPr/>
          </p:nvSpPr>
          <p:spPr>
            <a:xfrm>
              <a:off x="8623644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1"/>
            <p:cNvSpPr/>
            <p:nvPr/>
          </p:nvSpPr>
          <p:spPr>
            <a:xfrm>
              <a:off x="8471213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8" y="0"/>
                  </a:moveTo>
                  <a:cubicBezTo>
                    <a:pt x="214" y="0"/>
                    <a:pt x="1" y="243"/>
                    <a:pt x="1" y="547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1"/>
            <p:cNvSpPr/>
            <p:nvPr/>
          </p:nvSpPr>
          <p:spPr>
            <a:xfrm>
              <a:off x="8316648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1"/>
            <p:cNvSpPr/>
            <p:nvPr/>
          </p:nvSpPr>
          <p:spPr>
            <a:xfrm>
              <a:off x="8164216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1"/>
            <p:cNvSpPr/>
            <p:nvPr/>
          </p:nvSpPr>
          <p:spPr>
            <a:xfrm>
              <a:off x="8009616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1"/>
            <p:cNvSpPr/>
            <p:nvPr/>
          </p:nvSpPr>
          <p:spPr>
            <a:xfrm>
              <a:off x="7856117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1"/>
            <p:cNvSpPr/>
            <p:nvPr/>
          </p:nvSpPr>
          <p:spPr>
            <a:xfrm>
              <a:off x="7702619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3"/>
                    <a:pt x="85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40000" y="540725"/>
            <a:ext cx="8100000" cy="7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Font typeface="Righteous"/>
              <a:buNone/>
              <a:defRPr sz="3700" b="1">
                <a:latin typeface="Righteous"/>
                <a:ea typeface="Righteous"/>
                <a:cs typeface="Righteous"/>
                <a:sym typeface="Righteou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Righteous"/>
              <a:buNone/>
              <a:defRPr sz="4000" b="1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Righteous"/>
              <a:buNone/>
              <a:defRPr sz="4000" b="1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Righteous"/>
              <a:buNone/>
              <a:defRPr sz="4000" b="1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Righteous"/>
              <a:buNone/>
              <a:defRPr sz="4000" b="1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Righteous"/>
              <a:buNone/>
              <a:defRPr sz="4000" b="1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Righteous"/>
              <a:buNone/>
              <a:defRPr sz="4000" b="1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Righteous"/>
              <a:buNone/>
              <a:defRPr sz="4000" b="1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Righteous"/>
              <a:buNone/>
              <a:defRPr sz="4000" b="1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40000" y="1544250"/>
            <a:ext cx="8100000" cy="28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●"/>
              <a:defRPr sz="1600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914400" lvl="1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○"/>
              <a:defRPr sz="1600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lvl="2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■"/>
              <a:defRPr sz="1600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lvl="3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●"/>
              <a:defRPr sz="1600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lvl="4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○"/>
              <a:defRPr sz="1600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lvl="5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■"/>
              <a:defRPr sz="1600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lvl="6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●"/>
              <a:defRPr sz="1600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lvl="7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○"/>
              <a:defRPr sz="1600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lvl="8" indent="-3302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600"/>
              <a:buFont typeface="Arimo"/>
              <a:buChar char="■"/>
              <a:defRPr sz="1600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5" r:id="rId4"/>
    <p:sldLayoutId id="2147483657" r:id="rId5"/>
    <p:sldLayoutId id="2147483658" r:id="rId6"/>
    <p:sldLayoutId id="2147483659" r:id="rId7"/>
    <p:sldLayoutId id="2147483662" r:id="rId8"/>
    <p:sldLayoutId id="2147483667" r:id="rId9"/>
    <p:sldLayoutId id="214748366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1.tiff"/><Relationship Id="rId5" Type="http://schemas.openxmlformats.org/officeDocument/2006/relationships/image" Target="../media/image10.tiff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28"/>
          <p:cNvSpPr txBox="1">
            <a:spLocks noGrp="1"/>
          </p:cNvSpPr>
          <p:nvPr>
            <p:ph type="subTitle" idx="1"/>
          </p:nvPr>
        </p:nvSpPr>
        <p:spPr>
          <a:xfrm>
            <a:off x="541521" y="3423475"/>
            <a:ext cx="3729300" cy="6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lt1"/>
                </a:solidFill>
              </a:rPr>
              <a:t>M.I. Jordi J. Cruz 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598" name="Google Shape;598;p28"/>
          <p:cNvSpPr txBox="1">
            <a:spLocks noGrp="1"/>
          </p:cNvSpPr>
          <p:nvPr>
            <p:ph type="ctrTitle"/>
          </p:nvPr>
        </p:nvSpPr>
        <p:spPr>
          <a:xfrm>
            <a:off x="518850" y="1395850"/>
            <a:ext cx="8106300" cy="18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20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FU-POO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5" name="Google Shape;1165;p50"/>
          <p:cNvSpPr txBox="1">
            <a:spLocks noGrp="1"/>
          </p:cNvSpPr>
          <p:nvPr>
            <p:ph type="title" idx="8"/>
          </p:nvPr>
        </p:nvSpPr>
        <p:spPr>
          <a:xfrm>
            <a:off x="529225" y="540725"/>
            <a:ext cx="8100000" cy="7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/>
              <a:t>Reglas de clase en línea</a:t>
            </a:r>
          </a:p>
        </p:txBody>
      </p:sp>
      <p:pic>
        <p:nvPicPr>
          <p:cNvPr id="1167" name="Google Shape;1167;p50"/>
          <p:cNvPicPr preferRelativeResize="0"/>
          <p:nvPr/>
        </p:nvPicPr>
        <p:blipFill rotWithShape="1">
          <a:blip r:embed="rId3">
            <a:alphaModFix/>
          </a:blip>
          <a:srcRect l="18290" t="6913" r="9839" b="6879"/>
          <a:stretch/>
        </p:blipFill>
        <p:spPr>
          <a:xfrm>
            <a:off x="4908924" y="3350286"/>
            <a:ext cx="770400" cy="7704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168" name="Google Shape;1168;p50"/>
          <p:cNvPicPr preferRelativeResize="0"/>
          <p:nvPr/>
        </p:nvPicPr>
        <p:blipFill rotWithShape="1">
          <a:blip r:embed="rId4">
            <a:alphaModFix/>
          </a:blip>
          <a:srcRect l="24571" t="7376" r="25739" b="18035"/>
          <a:stretch/>
        </p:blipFill>
        <p:spPr>
          <a:xfrm>
            <a:off x="644750" y="1922088"/>
            <a:ext cx="770400" cy="7704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170" name="Google Shape;1170;p50"/>
          <p:cNvSpPr txBox="1">
            <a:spLocks noGrp="1"/>
          </p:cNvSpPr>
          <p:nvPr>
            <p:ph type="subTitle" idx="1"/>
          </p:nvPr>
        </p:nvSpPr>
        <p:spPr>
          <a:xfrm>
            <a:off x="1825100" y="2114924"/>
            <a:ext cx="2400600" cy="9304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-ES_tradnl" dirty="0"/>
              <a:t>El micrófono siempre debe de estar Off a menos que se indique lo contrarío</a:t>
            </a:r>
          </a:p>
        </p:txBody>
      </p:sp>
      <p:sp>
        <p:nvSpPr>
          <p:cNvPr id="1171" name="Google Shape;1171;p50"/>
          <p:cNvSpPr txBox="1">
            <a:spLocks noGrp="1"/>
          </p:cNvSpPr>
          <p:nvPr>
            <p:ph type="title"/>
          </p:nvPr>
        </p:nvSpPr>
        <p:spPr>
          <a:xfrm>
            <a:off x="1825100" y="1832775"/>
            <a:ext cx="24006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dirty="0"/>
              <a:t>Micrófono</a:t>
            </a:r>
          </a:p>
        </p:txBody>
      </p:sp>
      <p:sp>
        <p:nvSpPr>
          <p:cNvPr id="1176" name="Google Shape;1176;p50"/>
          <p:cNvSpPr txBox="1">
            <a:spLocks noGrp="1"/>
          </p:cNvSpPr>
          <p:nvPr>
            <p:ph type="subTitle" idx="6"/>
          </p:nvPr>
        </p:nvSpPr>
        <p:spPr>
          <a:xfrm>
            <a:off x="6089275" y="3528700"/>
            <a:ext cx="2400600" cy="6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dirty="0"/>
              <a:t>La cámara debe de estar siempre prendida. Y de frente del alumno </a:t>
            </a:r>
            <a:endParaRPr dirty="0"/>
          </a:p>
        </p:txBody>
      </p:sp>
      <p:sp>
        <p:nvSpPr>
          <p:cNvPr id="1177" name="Google Shape;1177;p50"/>
          <p:cNvSpPr txBox="1">
            <a:spLocks noGrp="1"/>
          </p:cNvSpPr>
          <p:nvPr>
            <p:ph type="title" idx="7"/>
          </p:nvPr>
        </p:nvSpPr>
        <p:spPr>
          <a:xfrm>
            <a:off x="6089400" y="3245250"/>
            <a:ext cx="24006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Cámara</a:t>
            </a:r>
            <a:endParaRPr dirty="0"/>
          </a:p>
        </p:txBody>
      </p:sp>
      <p:sp>
        <p:nvSpPr>
          <p:cNvPr id="1178" name="Google Shape;1178;p50"/>
          <p:cNvSpPr/>
          <p:nvPr/>
        </p:nvSpPr>
        <p:spPr>
          <a:xfrm>
            <a:off x="1568336" y="1921960"/>
            <a:ext cx="180564" cy="181630"/>
          </a:xfrm>
          <a:custGeom>
            <a:avLst/>
            <a:gdLst/>
            <a:ahLst/>
            <a:cxnLst/>
            <a:rect l="l" t="t" r="r" b="b"/>
            <a:pathLst>
              <a:path w="5077" h="5107" extrusionOk="0">
                <a:moveTo>
                  <a:pt x="973" y="1"/>
                </a:moveTo>
                <a:lnTo>
                  <a:pt x="1" y="1004"/>
                </a:lnTo>
                <a:lnTo>
                  <a:pt x="1551" y="2554"/>
                </a:lnTo>
                <a:lnTo>
                  <a:pt x="1" y="4104"/>
                </a:lnTo>
                <a:lnTo>
                  <a:pt x="973" y="5107"/>
                </a:lnTo>
                <a:lnTo>
                  <a:pt x="2554" y="3557"/>
                </a:lnTo>
                <a:lnTo>
                  <a:pt x="4104" y="5107"/>
                </a:lnTo>
                <a:lnTo>
                  <a:pt x="5077" y="4104"/>
                </a:lnTo>
                <a:lnTo>
                  <a:pt x="3557" y="2554"/>
                </a:lnTo>
                <a:lnTo>
                  <a:pt x="5077" y="1004"/>
                </a:lnTo>
                <a:lnTo>
                  <a:pt x="4104" y="1"/>
                </a:lnTo>
                <a:lnTo>
                  <a:pt x="2554" y="1520"/>
                </a:lnTo>
                <a:lnTo>
                  <a:pt x="97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1" name="Google Shape;1181;p50"/>
          <p:cNvSpPr/>
          <p:nvPr/>
        </p:nvSpPr>
        <p:spPr>
          <a:xfrm>
            <a:off x="5832636" y="3334435"/>
            <a:ext cx="180564" cy="181630"/>
          </a:xfrm>
          <a:custGeom>
            <a:avLst/>
            <a:gdLst/>
            <a:ahLst/>
            <a:cxnLst/>
            <a:rect l="l" t="t" r="r" b="b"/>
            <a:pathLst>
              <a:path w="5077" h="5107" extrusionOk="0">
                <a:moveTo>
                  <a:pt x="973" y="1"/>
                </a:moveTo>
                <a:lnTo>
                  <a:pt x="1" y="1004"/>
                </a:lnTo>
                <a:lnTo>
                  <a:pt x="1551" y="2554"/>
                </a:lnTo>
                <a:lnTo>
                  <a:pt x="1" y="4104"/>
                </a:lnTo>
                <a:lnTo>
                  <a:pt x="973" y="5107"/>
                </a:lnTo>
                <a:lnTo>
                  <a:pt x="2554" y="3557"/>
                </a:lnTo>
                <a:lnTo>
                  <a:pt x="4104" y="5107"/>
                </a:lnTo>
                <a:lnTo>
                  <a:pt x="5077" y="4104"/>
                </a:lnTo>
                <a:lnTo>
                  <a:pt x="3557" y="2554"/>
                </a:lnTo>
                <a:lnTo>
                  <a:pt x="5077" y="1004"/>
                </a:lnTo>
                <a:lnTo>
                  <a:pt x="4104" y="1"/>
                </a:lnTo>
                <a:lnTo>
                  <a:pt x="2554" y="1520"/>
                </a:lnTo>
                <a:lnTo>
                  <a:pt x="97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40594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40"/>
          <p:cNvSpPr txBox="1">
            <a:spLocks noGrp="1"/>
          </p:cNvSpPr>
          <p:nvPr>
            <p:ph type="title"/>
          </p:nvPr>
        </p:nvSpPr>
        <p:spPr>
          <a:xfrm>
            <a:off x="365725" y="2557169"/>
            <a:ext cx="7305918" cy="119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600" dirty="0"/>
              <a:t>SE CONSIDERARÁ INASISTENSIA</a:t>
            </a:r>
            <a:endParaRPr sz="3600" dirty="0"/>
          </a:p>
        </p:txBody>
      </p:sp>
      <p:sp>
        <p:nvSpPr>
          <p:cNvPr id="898" name="Google Shape;898;p40"/>
          <p:cNvSpPr txBox="1">
            <a:spLocks noGrp="1"/>
          </p:cNvSpPr>
          <p:nvPr>
            <p:ph type="body" idx="1"/>
          </p:nvPr>
        </p:nvSpPr>
        <p:spPr>
          <a:xfrm>
            <a:off x="1583725" y="1442077"/>
            <a:ext cx="5976600" cy="44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SI LA CÁMARA SE APAGA EN ALGÚN MOMENTO DE LA CLASE  O EN EL MOMENTO DE PASE DE LISTA: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846041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32"/>
          <p:cNvSpPr txBox="1">
            <a:spLocks noGrp="1"/>
          </p:cNvSpPr>
          <p:nvPr>
            <p:ph type="title" idx="2"/>
          </p:nvPr>
        </p:nvSpPr>
        <p:spPr>
          <a:xfrm>
            <a:off x="524100" y="2638450"/>
            <a:ext cx="1210500" cy="72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05</a:t>
            </a:r>
            <a:endParaRPr dirty="0"/>
          </a:p>
        </p:txBody>
      </p:sp>
      <p:sp>
        <p:nvSpPr>
          <p:cNvPr id="642" name="Google Shape;642;p32"/>
          <p:cNvSpPr txBox="1">
            <a:spLocks noGrp="1"/>
          </p:cNvSpPr>
          <p:nvPr>
            <p:ph type="title"/>
          </p:nvPr>
        </p:nvSpPr>
        <p:spPr>
          <a:xfrm>
            <a:off x="549300" y="497800"/>
            <a:ext cx="4741500" cy="160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dirty="0"/>
              <a:t>Indicaciones </a:t>
            </a:r>
            <a:br>
              <a:rPr lang="es-ES_tradnl" dirty="0"/>
            </a:br>
            <a:r>
              <a:rPr lang="es-ES_tradnl" dirty="0"/>
              <a:t>Técnicas </a:t>
            </a:r>
          </a:p>
        </p:txBody>
      </p:sp>
      <p:grpSp>
        <p:nvGrpSpPr>
          <p:cNvPr id="644" name="Google Shape;644;p32"/>
          <p:cNvGrpSpPr/>
          <p:nvPr/>
        </p:nvGrpSpPr>
        <p:grpSpPr>
          <a:xfrm>
            <a:off x="6188807" y="4180263"/>
            <a:ext cx="958902" cy="459462"/>
            <a:chOff x="7702619" y="3188988"/>
            <a:chExt cx="958902" cy="459462"/>
          </a:xfrm>
        </p:grpSpPr>
        <p:sp>
          <p:nvSpPr>
            <p:cNvPr id="645" name="Google Shape;645;p32"/>
            <p:cNvSpPr/>
            <p:nvPr/>
          </p:nvSpPr>
          <p:spPr>
            <a:xfrm>
              <a:off x="8623644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2"/>
            <p:cNvSpPr/>
            <p:nvPr/>
          </p:nvSpPr>
          <p:spPr>
            <a:xfrm>
              <a:off x="8471213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14" y="0"/>
                    <a:pt x="1" y="243"/>
                    <a:pt x="1" y="547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2"/>
            <p:cNvSpPr/>
            <p:nvPr/>
          </p:nvSpPr>
          <p:spPr>
            <a:xfrm>
              <a:off x="8316648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2"/>
            <p:cNvSpPr/>
            <p:nvPr/>
          </p:nvSpPr>
          <p:spPr>
            <a:xfrm>
              <a:off x="8164216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2"/>
            <p:cNvSpPr/>
            <p:nvPr/>
          </p:nvSpPr>
          <p:spPr>
            <a:xfrm>
              <a:off x="8009616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2"/>
            <p:cNvSpPr/>
            <p:nvPr/>
          </p:nvSpPr>
          <p:spPr>
            <a:xfrm>
              <a:off x="7856117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2"/>
            <p:cNvSpPr/>
            <p:nvPr/>
          </p:nvSpPr>
          <p:spPr>
            <a:xfrm>
              <a:off x="7702619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3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2"/>
            <p:cNvSpPr/>
            <p:nvPr/>
          </p:nvSpPr>
          <p:spPr>
            <a:xfrm>
              <a:off x="8623644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5" y="822"/>
                    <a:pt x="1065" y="548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2"/>
            <p:cNvSpPr/>
            <p:nvPr/>
          </p:nvSpPr>
          <p:spPr>
            <a:xfrm>
              <a:off x="8471213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1"/>
                  </a:moveTo>
                  <a:cubicBezTo>
                    <a:pt x="214" y="1"/>
                    <a:pt x="1" y="244"/>
                    <a:pt x="1" y="548"/>
                  </a:cubicBezTo>
                  <a:cubicBezTo>
                    <a:pt x="1" y="822"/>
                    <a:pt x="214" y="1065"/>
                    <a:pt x="51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2"/>
            <p:cNvSpPr/>
            <p:nvPr/>
          </p:nvSpPr>
          <p:spPr>
            <a:xfrm>
              <a:off x="8316648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22"/>
                    <a:pt x="243" y="1065"/>
                    <a:pt x="54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2"/>
            <p:cNvSpPr/>
            <p:nvPr/>
          </p:nvSpPr>
          <p:spPr>
            <a:xfrm>
              <a:off x="8164216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2"/>
            <p:cNvSpPr/>
            <p:nvPr/>
          </p:nvSpPr>
          <p:spPr>
            <a:xfrm>
              <a:off x="8009616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4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2"/>
            <p:cNvSpPr/>
            <p:nvPr/>
          </p:nvSpPr>
          <p:spPr>
            <a:xfrm>
              <a:off x="7856117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5" y="822"/>
                    <a:pt x="1065" y="548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2"/>
            <p:cNvSpPr/>
            <p:nvPr/>
          </p:nvSpPr>
          <p:spPr>
            <a:xfrm>
              <a:off x="7702619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48" y="1065"/>
                  </a:cubicBezTo>
                  <a:cubicBezTo>
                    <a:pt x="852" y="1065"/>
                    <a:pt x="1064" y="822"/>
                    <a:pt x="1064" y="548"/>
                  </a:cubicBezTo>
                  <a:cubicBezTo>
                    <a:pt x="1064" y="244"/>
                    <a:pt x="852" y="1"/>
                    <a:pt x="5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2"/>
            <p:cNvSpPr/>
            <p:nvPr/>
          </p:nvSpPr>
          <p:spPr>
            <a:xfrm>
              <a:off x="8623644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8"/>
                  </a:cubicBezTo>
                  <a:cubicBezTo>
                    <a:pt x="1065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2"/>
            <p:cNvSpPr/>
            <p:nvPr/>
          </p:nvSpPr>
          <p:spPr>
            <a:xfrm>
              <a:off x="8471213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14" y="0"/>
                    <a:pt x="1" y="244"/>
                    <a:pt x="1" y="548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8"/>
                  </a:cubicBezTo>
                  <a:cubicBezTo>
                    <a:pt x="1065" y="244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2"/>
            <p:cNvSpPr/>
            <p:nvPr/>
          </p:nvSpPr>
          <p:spPr>
            <a:xfrm>
              <a:off x="8316648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0"/>
                  </a:moveTo>
                  <a:cubicBezTo>
                    <a:pt x="243" y="0"/>
                    <a:pt x="0" y="244"/>
                    <a:pt x="0" y="548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2"/>
            <p:cNvSpPr/>
            <p:nvPr/>
          </p:nvSpPr>
          <p:spPr>
            <a:xfrm>
              <a:off x="8164216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2"/>
            <p:cNvSpPr/>
            <p:nvPr/>
          </p:nvSpPr>
          <p:spPr>
            <a:xfrm>
              <a:off x="8009616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8"/>
                  </a:cubicBezTo>
                  <a:cubicBezTo>
                    <a:pt x="1065" y="244"/>
                    <a:pt x="82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2"/>
            <p:cNvSpPr/>
            <p:nvPr/>
          </p:nvSpPr>
          <p:spPr>
            <a:xfrm>
              <a:off x="7856117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8"/>
                  </a:cubicBezTo>
                  <a:cubicBezTo>
                    <a:pt x="1065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2"/>
            <p:cNvSpPr/>
            <p:nvPr/>
          </p:nvSpPr>
          <p:spPr>
            <a:xfrm>
              <a:off x="7702619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8"/>
                  </a:cubicBezTo>
                  <a:cubicBezTo>
                    <a:pt x="1064" y="244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2"/>
            <p:cNvSpPr/>
            <p:nvPr/>
          </p:nvSpPr>
          <p:spPr>
            <a:xfrm>
              <a:off x="8623644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2"/>
            <p:cNvSpPr/>
            <p:nvPr/>
          </p:nvSpPr>
          <p:spPr>
            <a:xfrm>
              <a:off x="8471213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8" y="0"/>
                  </a:moveTo>
                  <a:cubicBezTo>
                    <a:pt x="214" y="0"/>
                    <a:pt x="1" y="243"/>
                    <a:pt x="1" y="547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2"/>
            <p:cNvSpPr/>
            <p:nvPr/>
          </p:nvSpPr>
          <p:spPr>
            <a:xfrm>
              <a:off x="8316648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2"/>
            <p:cNvSpPr/>
            <p:nvPr/>
          </p:nvSpPr>
          <p:spPr>
            <a:xfrm>
              <a:off x="8164216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2"/>
            <p:cNvSpPr/>
            <p:nvPr/>
          </p:nvSpPr>
          <p:spPr>
            <a:xfrm>
              <a:off x="8009616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2"/>
            <p:cNvSpPr/>
            <p:nvPr/>
          </p:nvSpPr>
          <p:spPr>
            <a:xfrm>
              <a:off x="7856117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2"/>
            <p:cNvSpPr/>
            <p:nvPr/>
          </p:nvSpPr>
          <p:spPr>
            <a:xfrm>
              <a:off x="7702619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3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Imagen 1">
            <a:extLst>
              <a:ext uri="{FF2B5EF4-FFF2-40B4-BE49-F238E27FC236}">
                <a16:creationId xmlns:a16="http://schemas.microsoft.com/office/drawing/2014/main" id="{504AE359-25B6-7848-BB9B-9478BBF2E1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5598" y="519711"/>
            <a:ext cx="4494475" cy="3370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2966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5" name="Google Shape;1165;p50"/>
          <p:cNvSpPr txBox="1">
            <a:spLocks noGrp="1"/>
          </p:cNvSpPr>
          <p:nvPr>
            <p:ph type="title" idx="8"/>
          </p:nvPr>
        </p:nvSpPr>
        <p:spPr>
          <a:xfrm>
            <a:off x="529225" y="540725"/>
            <a:ext cx="8100000" cy="7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Software</a:t>
            </a:r>
            <a:endParaRPr dirty="0"/>
          </a:p>
        </p:txBody>
      </p:sp>
      <p:sp>
        <p:nvSpPr>
          <p:cNvPr id="1171" name="Google Shape;1171;p50"/>
          <p:cNvSpPr txBox="1">
            <a:spLocks noGrp="1"/>
          </p:cNvSpPr>
          <p:nvPr>
            <p:ph type="title"/>
          </p:nvPr>
        </p:nvSpPr>
        <p:spPr>
          <a:xfrm>
            <a:off x="1825100" y="1832775"/>
            <a:ext cx="24006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 err="1"/>
              <a:t>NetBeans</a:t>
            </a:r>
            <a:endParaRPr dirty="0"/>
          </a:p>
        </p:txBody>
      </p:sp>
      <p:sp>
        <p:nvSpPr>
          <p:cNvPr id="1173" name="Google Shape;1173;p50"/>
          <p:cNvSpPr txBox="1">
            <a:spLocks noGrp="1"/>
          </p:cNvSpPr>
          <p:nvPr>
            <p:ph type="title" idx="3"/>
          </p:nvPr>
        </p:nvSpPr>
        <p:spPr>
          <a:xfrm>
            <a:off x="1825100" y="3245250"/>
            <a:ext cx="24006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Github</a:t>
            </a:r>
            <a:endParaRPr dirty="0"/>
          </a:p>
        </p:txBody>
      </p:sp>
      <p:sp>
        <p:nvSpPr>
          <p:cNvPr id="1175" name="Google Shape;1175;p50"/>
          <p:cNvSpPr txBox="1">
            <a:spLocks noGrp="1"/>
          </p:cNvSpPr>
          <p:nvPr>
            <p:ph type="title" idx="5"/>
          </p:nvPr>
        </p:nvSpPr>
        <p:spPr>
          <a:xfrm>
            <a:off x="6089400" y="1832775"/>
            <a:ext cx="24006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Xampp</a:t>
            </a:r>
            <a:endParaRPr dirty="0"/>
          </a:p>
        </p:txBody>
      </p:sp>
      <p:sp>
        <p:nvSpPr>
          <p:cNvPr id="1177" name="Google Shape;1177;p50"/>
          <p:cNvSpPr txBox="1">
            <a:spLocks noGrp="1"/>
          </p:cNvSpPr>
          <p:nvPr>
            <p:ph type="title" idx="7"/>
          </p:nvPr>
        </p:nvSpPr>
        <p:spPr>
          <a:xfrm>
            <a:off x="6089400" y="3245250"/>
            <a:ext cx="24006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 err="1"/>
              <a:t>Lucidchart</a:t>
            </a:r>
            <a:endParaRPr dirty="0"/>
          </a:p>
        </p:txBody>
      </p:sp>
      <p:sp>
        <p:nvSpPr>
          <p:cNvPr id="1178" name="Google Shape;1178;p50"/>
          <p:cNvSpPr/>
          <p:nvPr/>
        </p:nvSpPr>
        <p:spPr>
          <a:xfrm>
            <a:off x="1568336" y="1921960"/>
            <a:ext cx="180564" cy="181630"/>
          </a:xfrm>
          <a:custGeom>
            <a:avLst/>
            <a:gdLst/>
            <a:ahLst/>
            <a:cxnLst/>
            <a:rect l="l" t="t" r="r" b="b"/>
            <a:pathLst>
              <a:path w="5077" h="5107" extrusionOk="0">
                <a:moveTo>
                  <a:pt x="973" y="1"/>
                </a:moveTo>
                <a:lnTo>
                  <a:pt x="1" y="1004"/>
                </a:lnTo>
                <a:lnTo>
                  <a:pt x="1551" y="2554"/>
                </a:lnTo>
                <a:lnTo>
                  <a:pt x="1" y="4104"/>
                </a:lnTo>
                <a:lnTo>
                  <a:pt x="973" y="5107"/>
                </a:lnTo>
                <a:lnTo>
                  <a:pt x="2554" y="3557"/>
                </a:lnTo>
                <a:lnTo>
                  <a:pt x="4104" y="5107"/>
                </a:lnTo>
                <a:lnTo>
                  <a:pt x="5077" y="4104"/>
                </a:lnTo>
                <a:lnTo>
                  <a:pt x="3557" y="2554"/>
                </a:lnTo>
                <a:lnTo>
                  <a:pt x="5077" y="1004"/>
                </a:lnTo>
                <a:lnTo>
                  <a:pt x="4104" y="1"/>
                </a:lnTo>
                <a:lnTo>
                  <a:pt x="2554" y="1520"/>
                </a:lnTo>
                <a:lnTo>
                  <a:pt x="97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9" name="Google Shape;1179;p50"/>
          <p:cNvSpPr/>
          <p:nvPr/>
        </p:nvSpPr>
        <p:spPr>
          <a:xfrm>
            <a:off x="1568336" y="3334435"/>
            <a:ext cx="180564" cy="181630"/>
          </a:xfrm>
          <a:custGeom>
            <a:avLst/>
            <a:gdLst/>
            <a:ahLst/>
            <a:cxnLst/>
            <a:rect l="l" t="t" r="r" b="b"/>
            <a:pathLst>
              <a:path w="5077" h="5107" extrusionOk="0">
                <a:moveTo>
                  <a:pt x="973" y="1"/>
                </a:moveTo>
                <a:lnTo>
                  <a:pt x="1" y="1004"/>
                </a:lnTo>
                <a:lnTo>
                  <a:pt x="1551" y="2554"/>
                </a:lnTo>
                <a:lnTo>
                  <a:pt x="1" y="4104"/>
                </a:lnTo>
                <a:lnTo>
                  <a:pt x="973" y="5107"/>
                </a:lnTo>
                <a:lnTo>
                  <a:pt x="2554" y="3557"/>
                </a:lnTo>
                <a:lnTo>
                  <a:pt x="4104" y="5107"/>
                </a:lnTo>
                <a:lnTo>
                  <a:pt x="5077" y="4104"/>
                </a:lnTo>
                <a:lnTo>
                  <a:pt x="3557" y="2554"/>
                </a:lnTo>
                <a:lnTo>
                  <a:pt x="5077" y="1004"/>
                </a:lnTo>
                <a:lnTo>
                  <a:pt x="4104" y="1"/>
                </a:lnTo>
                <a:lnTo>
                  <a:pt x="2554" y="1520"/>
                </a:lnTo>
                <a:lnTo>
                  <a:pt x="973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0" name="Google Shape;1180;p50"/>
          <p:cNvSpPr/>
          <p:nvPr/>
        </p:nvSpPr>
        <p:spPr>
          <a:xfrm>
            <a:off x="5832636" y="1921960"/>
            <a:ext cx="180564" cy="181630"/>
          </a:xfrm>
          <a:custGeom>
            <a:avLst/>
            <a:gdLst/>
            <a:ahLst/>
            <a:cxnLst/>
            <a:rect l="l" t="t" r="r" b="b"/>
            <a:pathLst>
              <a:path w="5077" h="5107" extrusionOk="0">
                <a:moveTo>
                  <a:pt x="973" y="1"/>
                </a:moveTo>
                <a:lnTo>
                  <a:pt x="1" y="1004"/>
                </a:lnTo>
                <a:lnTo>
                  <a:pt x="1551" y="2554"/>
                </a:lnTo>
                <a:lnTo>
                  <a:pt x="1" y="4104"/>
                </a:lnTo>
                <a:lnTo>
                  <a:pt x="973" y="5107"/>
                </a:lnTo>
                <a:lnTo>
                  <a:pt x="2554" y="3557"/>
                </a:lnTo>
                <a:lnTo>
                  <a:pt x="4104" y="5107"/>
                </a:lnTo>
                <a:lnTo>
                  <a:pt x="5077" y="4104"/>
                </a:lnTo>
                <a:lnTo>
                  <a:pt x="3557" y="2554"/>
                </a:lnTo>
                <a:lnTo>
                  <a:pt x="5077" y="1004"/>
                </a:lnTo>
                <a:lnTo>
                  <a:pt x="4104" y="1"/>
                </a:lnTo>
                <a:lnTo>
                  <a:pt x="2554" y="1520"/>
                </a:lnTo>
                <a:lnTo>
                  <a:pt x="973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1" name="Google Shape;1181;p50"/>
          <p:cNvSpPr/>
          <p:nvPr/>
        </p:nvSpPr>
        <p:spPr>
          <a:xfrm>
            <a:off x="5832636" y="3334435"/>
            <a:ext cx="180564" cy="181630"/>
          </a:xfrm>
          <a:custGeom>
            <a:avLst/>
            <a:gdLst/>
            <a:ahLst/>
            <a:cxnLst/>
            <a:rect l="l" t="t" r="r" b="b"/>
            <a:pathLst>
              <a:path w="5077" h="5107" extrusionOk="0">
                <a:moveTo>
                  <a:pt x="973" y="1"/>
                </a:moveTo>
                <a:lnTo>
                  <a:pt x="1" y="1004"/>
                </a:lnTo>
                <a:lnTo>
                  <a:pt x="1551" y="2554"/>
                </a:lnTo>
                <a:lnTo>
                  <a:pt x="1" y="4104"/>
                </a:lnTo>
                <a:lnTo>
                  <a:pt x="973" y="5107"/>
                </a:lnTo>
                <a:lnTo>
                  <a:pt x="2554" y="3557"/>
                </a:lnTo>
                <a:lnTo>
                  <a:pt x="4104" y="5107"/>
                </a:lnTo>
                <a:lnTo>
                  <a:pt x="5077" y="4104"/>
                </a:lnTo>
                <a:lnTo>
                  <a:pt x="3557" y="2554"/>
                </a:lnTo>
                <a:lnTo>
                  <a:pt x="5077" y="1004"/>
                </a:lnTo>
                <a:lnTo>
                  <a:pt x="4104" y="1"/>
                </a:lnTo>
                <a:lnTo>
                  <a:pt x="2554" y="1520"/>
                </a:lnTo>
                <a:lnTo>
                  <a:pt x="97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26" name="Picture 2" descr="https://lh4.googleusercontent.com/mSx810OJQZGOjm49fotqrsfmgMOv7SJdPTEWGRv7NomloTmwldGuhAeU7YhwaWVO5uVB096kdabjs_y-VsXkWZi0zynq5BexYf4FnYKxeGE7B0PCsn8cF528TyQqneZ6dCQZmU4">
            <a:extLst>
              <a:ext uri="{FF2B5EF4-FFF2-40B4-BE49-F238E27FC236}">
                <a16:creationId xmlns:a16="http://schemas.microsoft.com/office/drawing/2014/main" id="{D9E6921A-1AF6-2747-ADAE-8E69EF19B2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530" y="1652297"/>
            <a:ext cx="937162" cy="1080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lh4.googleusercontent.com/TIEJb79aG77nXuHfbzXHT1DDc5RpYo85BJLvqpo3_F6SX7tQA81SoYkAUxo7f8Z44vrztNkZPDZcrIqdXH8MuzkuHGB8es1HRkJMJl-KJt6xOCm020OlaH0oYjddzxuKuab54Wg">
            <a:extLst>
              <a:ext uri="{FF2B5EF4-FFF2-40B4-BE49-F238E27FC236}">
                <a16:creationId xmlns:a16="http://schemas.microsoft.com/office/drawing/2014/main" id="{05553DE0-2011-BA4E-B98B-3C364DA15B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015" y="3121225"/>
            <a:ext cx="1105557" cy="1105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83711DAB-7FF8-804C-B015-38DC597525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1227" y="3213718"/>
            <a:ext cx="1185209" cy="1185209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1A379ECB-379E-2B4F-8CBD-FC40AF4C87E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88182" y="1609451"/>
            <a:ext cx="1151297" cy="1166648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3B19DA26-6706-0F4B-BF71-EA083CCCC2EF}"/>
              </a:ext>
            </a:extLst>
          </p:cNvPr>
          <p:cNvSpPr txBox="1"/>
          <p:nvPr/>
        </p:nvSpPr>
        <p:spPr>
          <a:xfrm>
            <a:off x="1715790" y="2168162"/>
            <a:ext cx="18149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https://</a:t>
            </a:r>
            <a:r>
              <a:rPr lang="es-ES_tradnl" dirty="0" err="1"/>
              <a:t>netbeans.org</a:t>
            </a:r>
            <a:r>
              <a:rPr lang="es-ES_tradnl" dirty="0"/>
              <a:t>/</a:t>
            </a: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92270DC0-A8D9-C046-A556-A2D0181D8062}"/>
              </a:ext>
            </a:extLst>
          </p:cNvPr>
          <p:cNvSpPr/>
          <p:nvPr/>
        </p:nvSpPr>
        <p:spPr>
          <a:xfrm>
            <a:off x="1715790" y="3552895"/>
            <a:ext cx="164660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_tradnl" dirty="0"/>
              <a:t>https://</a:t>
            </a:r>
            <a:r>
              <a:rPr lang="es-ES_tradnl" dirty="0" err="1"/>
              <a:t>github.com</a:t>
            </a:r>
            <a:r>
              <a:rPr lang="es-ES_tradnl" dirty="0"/>
              <a:t>/</a:t>
            </a: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FB7D4841-B0DF-7E4A-98E7-CE9F4BD48DB3}"/>
              </a:ext>
            </a:extLst>
          </p:cNvPr>
          <p:cNvSpPr/>
          <p:nvPr/>
        </p:nvSpPr>
        <p:spPr>
          <a:xfrm>
            <a:off x="5895096" y="2162911"/>
            <a:ext cx="264207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_tradnl" dirty="0"/>
              <a:t>https://</a:t>
            </a:r>
            <a:r>
              <a:rPr lang="es-ES_tradnl" dirty="0" err="1"/>
              <a:t>www.apachefriends.org</a:t>
            </a:r>
            <a:endParaRPr lang="es-ES_tradnl" dirty="0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4255C6EF-1044-7745-874F-28BAC6BE96A5}"/>
              </a:ext>
            </a:extLst>
          </p:cNvPr>
          <p:cNvSpPr txBox="1"/>
          <p:nvPr/>
        </p:nvSpPr>
        <p:spPr>
          <a:xfrm>
            <a:off x="5922918" y="3552895"/>
            <a:ext cx="23647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https://</a:t>
            </a:r>
            <a:r>
              <a:rPr lang="es-ES_tradnl" dirty="0" err="1"/>
              <a:t>www.lucidchart.com</a:t>
            </a:r>
            <a:r>
              <a:rPr lang="es-ES_tradnl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7857184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p36"/>
          <p:cNvSpPr txBox="1">
            <a:spLocks noGrp="1"/>
          </p:cNvSpPr>
          <p:nvPr>
            <p:ph type="subTitle" idx="7"/>
          </p:nvPr>
        </p:nvSpPr>
        <p:spPr>
          <a:xfrm>
            <a:off x="912025" y="2490410"/>
            <a:ext cx="734938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s-ES" dirty="0"/>
              <a:t>SE RECOMIENTA </a:t>
            </a:r>
            <a:r>
              <a:rPr lang="es-ES" b="1" dirty="0">
                <a:solidFill>
                  <a:srgbClr val="FF0000"/>
                </a:solidFill>
              </a:rPr>
              <a:t>ENCARECIDAMENTE </a:t>
            </a:r>
            <a:r>
              <a:rPr lang="es-ES" dirty="0"/>
              <a:t>QUÉ SE FORMATEE SU COMPUTADORA PARA LA CORRECTA INSTALACIÓN DEL SOFTWARE </a:t>
            </a:r>
            <a:endParaRPr b="1" dirty="0">
              <a:solidFill>
                <a:srgbClr val="FF0000"/>
              </a:solidFill>
            </a:endParaRPr>
          </a:p>
        </p:txBody>
      </p:sp>
      <p:sp>
        <p:nvSpPr>
          <p:cNvPr id="761" name="Google Shape;761;p36"/>
          <p:cNvSpPr txBox="1">
            <a:spLocks noGrp="1"/>
          </p:cNvSpPr>
          <p:nvPr>
            <p:ph type="subTitle" idx="13"/>
          </p:nvPr>
        </p:nvSpPr>
        <p:spPr>
          <a:xfrm>
            <a:off x="912024" y="1832775"/>
            <a:ext cx="7167803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REVISAR EL SOFTWARE MENCIONADO Y VER SI SU COMPUTADORA ES APTA PARA LA INSTALACIÓN Y USO </a:t>
            </a:r>
            <a:endParaRPr dirty="0"/>
          </a:p>
        </p:txBody>
      </p:sp>
      <p:sp>
        <p:nvSpPr>
          <p:cNvPr id="762" name="Google Shape;762;p36"/>
          <p:cNvSpPr txBox="1">
            <a:spLocks noGrp="1"/>
          </p:cNvSpPr>
          <p:nvPr>
            <p:ph type="title"/>
          </p:nvPr>
        </p:nvSpPr>
        <p:spPr>
          <a:xfrm>
            <a:off x="524827" y="540725"/>
            <a:ext cx="8100000" cy="7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/>
              <a:t>Recomendaciones técnicas</a:t>
            </a:r>
          </a:p>
        </p:txBody>
      </p:sp>
      <p:sp>
        <p:nvSpPr>
          <p:cNvPr id="765" name="Google Shape;765;p36"/>
          <p:cNvSpPr/>
          <p:nvPr/>
        </p:nvSpPr>
        <p:spPr>
          <a:xfrm>
            <a:off x="658199" y="1921960"/>
            <a:ext cx="180564" cy="181630"/>
          </a:xfrm>
          <a:custGeom>
            <a:avLst/>
            <a:gdLst/>
            <a:ahLst/>
            <a:cxnLst/>
            <a:rect l="l" t="t" r="r" b="b"/>
            <a:pathLst>
              <a:path w="5077" h="5107" extrusionOk="0">
                <a:moveTo>
                  <a:pt x="973" y="1"/>
                </a:moveTo>
                <a:lnTo>
                  <a:pt x="1" y="1004"/>
                </a:lnTo>
                <a:lnTo>
                  <a:pt x="1551" y="2554"/>
                </a:lnTo>
                <a:lnTo>
                  <a:pt x="1" y="4104"/>
                </a:lnTo>
                <a:lnTo>
                  <a:pt x="973" y="5107"/>
                </a:lnTo>
                <a:lnTo>
                  <a:pt x="2554" y="3557"/>
                </a:lnTo>
                <a:lnTo>
                  <a:pt x="4104" y="5107"/>
                </a:lnTo>
                <a:lnTo>
                  <a:pt x="5077" y="4104"/>
                </a:lnTo>
                <a:lnTo>
                  <a:pt x="3557" y="2554"/>
                </a:lnTo>
                <a:lnTo>
                  <a:pt x="5077" y="1004"/>
                </a:lnTo>
                <a:lnTo>
                  <a:pt x="4104" y="1"/>
                </a:lnTo>
                <a:lnTo>
                  <a:pt x="2554" y="1520"/>
                </a:lnTo>
                <a:lnTo>
                  <a:pt x="97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766;p36"/>
          <p:cNvSpPr/>
          <p:nvPr/>
        </p:nvSpPr>
        <p:spPr>
          <a:xfrm>
            <a:off x="658199" y="2579590"/>
            <a:ext cx="180564" cy="181630"/>
          </a:xfrm>
          <a:custGeom>
            <a:avLst/>
            <a:gdLst/>
            <a:ahLst/>
            <a:cxnLst/>
            <a:rect l="l" t="t" r="r" b="b"/>
            <a:pathLst>
              <a:path w="5077" h="5107" extrusionOk="0">
                <a:moveTo>
                  <a:pt x="973" y="1"/>
                </a:moveTo>
                <a:lnTo>
                  <a:pt x="1" y="1004"/>
                </a:lnTo>
                <a:lnTo>
                  <a:pt x="1551" y="2554"/>
                </a:lnTo>
                <a:lnTo>
                  <a:pt x="1" y="4104"/>
                </a:lnTo>
                <a:lnTo>
                  <a:pt x="973" y="5107"/>
                </a:lnTo>
                <a:lnTo>
                  <a:pt x="2554" y="3557"/>
                </a:lnTo>
                <a:lnTo>
                  <a:pt x="4104" y="5107"/>
                </a:lnTo>
                <a:lnTo>
                  <a:pt x="5077" y="4104"/>
                </a:lnTo>
                <a:lnTo>
                  <a:pt x="3557" y="2554"/>
                </a:lnTo>
                <a:lnTo>
                  <a:pt x="5077" y="1004"/>
                </a:lnTo>
                <a:lnTo>
                  <a:pt x="4104" y="1"/>
                </a:lnTo>
                <a:lnTo>
                  <a:pt x="2554" y="1520"/>
                </a:lnTo>
                <a:lnTo>
                  <a:pt x="973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761;p36">
            <a:extLst>
              <a:ext uri="{FF2B5EF4-FFF2-40B4-BE49-F238E27FC236}">
                <a16:creationId xmlns:a16="http://schemas.microsoft.com/office/drawing/2014/main" id="{B50B8C06-24B8-4749-8BB1-A7C3F40E1C11}"/>
              </a:ext>
            </a:extLst>
          </p:cNvPr>
          <p:cNvSpPr txBox="1">
            <a:spLocks/>
          </p:cNvSpPr>
          <p:nvPr/>
        </p:nvSpPr>
        <p:spPr>
          <a:xfrm>
            <a:off x="912024" y="3237220"/>
            <a:ext cx="7167803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None/>
              <a:defRPr sz="1600" b="0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None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None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None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None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None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None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None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600"/>
              <a:buFont typeface="Arimo"/>
              <a:buNone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marL="0" indent="0"/>
            <a:r>
              <a:rPr lang="en-GB" dirty="0"/>
              <a:t>EL DOCENTE ENVIARÁ LAS INDICACIONES DE INSTALACIÓN CUALQUIER PROBLEMA DE INSTALACIÓN CONSULTAR LA </a:t>
            </a:r>
            <a:r>
              <a:rPr lang="en-GB" dirty="0">
                <a:solidFill>
                  <a:srgbClr val="FF0000"/>
                </a:solidFill>
              </a:rPr>
              <a:t>WEB(</a:t>
            </a:r>
            <a:r>
              <a:rPr lang="en-GB" dirty="0" err="1">
                <a:solidFill>
                  <a:srgbClr val="FF0000"/>
                </a:solidFill>
              </a:rPr>
              <a:t>en</a:t>
            </a:r>
            <a:r>
              <a:rPr lang="en-GB" dirty="0">
                <a:solidFill>
                  <a:srgbClr val="FF0000"/>
                </a:solidFill>
              </a:rPr>
              <a:t> </a:t>
            </a:r>
            <a:r>
              <a:rPr lang="en-GB" dirty="0" err="1">
                <a:solidFill>
                  <a:srgbClr val="FF0000"/>
                </a:solidFill>
              </a:rPr>
              <a:t>clase</a:t>
            </a:r>
            <a:r>
              <a:rPr lang="en-GB" dirty="0">
                <a:solidFill>
                  <a:srgbClr val="FF0000"/>
                </a:solidFill>
              </a:rPr>
              <a:t> no se </a:t>
            </a:r>
            <a:r>
              <a:rPr lang="en-GB" dirty="0" err="1">
                <a:solidFill>
                  <a:srgbClr val="FF0000"/>
                </a:solidFill>
              </a:rPr>
              <a:t>resolverá</a:t>
            </a:r>
            <a:r>
              <a:rPr lang="en-GB" dirty="0">
                <a:solidFill>
                  <a:srgbClr val="FF0000"/>
                </a:solidFill>
              </a:rPr>
              <a:t> </a:t>
            </a:r>
            <a:r>
              <a:rPr lang="en-GB" dirty="0" err="1">
                <a:solidFill>
                  <a:srgbClr val="FF0000"/>
                </a:solidFill>
              </a:rPr>
              <a:t>ningún</a:t>
            </a:r>
            <a:r>
              <a:rPr lang="en-GB" dirty="0">
                <a:solidFill>
                  <a:srgbClr val="FF0000"/>
                </a:solidFill>
              </a:rPr>
              <a:t> </a:t>
            </a:r>
            <a:r>
              <a:rPr lang="en-GB" dirty="0" err="1">
                <a:solidFill>
                  <a:srgbClr val="FF0000"/>
                </a:solidFill>
              </a:rPr>
              <a:t>problema</a:t>
            </a:r>
            <a:r>
              <a:rPr lang="en-GB" dirty="0">
                <a:solidFill>
                  <a:srgbClr val="FF0000"/>
                </a:solidFill>
              </a:rPr>
              <a:t> de </a:t>
            </a:r>
            <a:r>
              <a:rPr lang="en-GB" dirty="0" err="1">
                <a:solidFill>
                  <a:srgbClr val="FF0000"/>
                </a:solidFill>
              </a:rPr>
              <a:t>instalación</a:t>
            </a:r>
            <a:r>
              <a:rPr lang="en-GB" dirty="0">
                <a:solidFill>
                  <a:srgbClr val="FF0000"/>
                </a:solidFill>
              </a:rPr>
              <a:t> o </a:t>
            </a:r>
            <a:r>
              <a:rPr lang="en-GB" dirty="0" err="1">
                <a:solidFill>
                  <a:srgbClr val="FF0000"/>
                </a:solidFill>
              </a:rPr>
              <a:t>configuración</a:t>
            </a:r>
            <a:r>
              <a:rPr lang="en-GB" dirty="0">
                <a:solidFill>
                  <a:srgbClr val="FF0000"/>
                </a:solidFill>
              </a:rPr>
              <a:t>) </a:t>
            </a:r>
          </a:p>
        </p:txBody>
      </p:sp>
      <p:sp>
        <p:nvSpPr>
          <p:cNvPr id="42" name="Google Shape;765;p36">
            <a:extLst>
              <a:ext uri="{FF2B5EF4-FFF2-40B4-BE49-F238E27FC236}">
                <a16:creationId xmlns:a16="http://schemas.microsoft.com/office/drawing/2014/main" id="{9A95A3E7-EFDD-2D4E-BD04-F8A4D60E03DA}"/>
              </a:ext>
            </a:extLst>
          </p:cNvPr>
          <p:cNvSpPr/>
          <p:nvPr/>
        </p:nvSpPr>
        <p:spPr>
          <a:xfrm>
            <a:off x="658199" y="3326405"/>
            <a:ext cx="180564" cy="181630"/>
          </a:xfrm>
          <a:custGeom>
            <a:avLst/>
            <a:gdLst/>
            <a:ahLst/>
            <a:cxnLst/>
            <a:rect l="l" t="t" r="r" b="b"/>
            <a:pathLst>
              <a:path w="5077" h="5107" extrusionOk="0">
                <a:moveTo>
                  <a:pt x="973" y="1"/>
                </a:moveTo>
                <a:lnTo>
                  <a:pt x="1" y="1004"/>
                </a:lnTo>
                <a:lnTo>
                  <a:pt x="1551" y="2554"/>
                </a:lnTo>
                <a:lnTo>
                  <a:pt x="1" y="4104"/>
                </a:lnTo>
                <a:lnTo>
                  <a:pt x="973" y="5107"/>
                </a:lnTo>
                <a:lnTo>
                  <a:pt x="2554" y="3557"/>
                </a:lnTo>
                <a:lnTo>
                  <a:pt x="4104" y="5107"/>
                </a:lnTo>
                <a:lnTo>
                  <a:pt x="5077" y="4104"/>
                </a:lnTo>
                <a:lnTo>
                  <a:pt x="3557" y="2554"/>
                </a:lnTo>
                <a:lnTo>
                  <a:pt x="5077" y="1004"/>
                </a:lnTo>
                <a:lnTo>
                  <a:pt x="4104" y="1"/>
                </a:lnTo>
                <a:lnTo>
                  <a:pt x="2554" y="1520"/>
                </a:lnTo>
                <a:lnTo>
                  <a:pt x="97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74681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32"/>
          <p:cNvSpPr txBox="1">
            <a:spLocks noGrp="1"/>
          </p:cNvSpPr>
          <p:nvPr>
            <p:ph type="title" idx="2"/>
          </p:nvPr>
        </p:nvSpPr>
        <p:spPr>
          <a:xfrm>
            <a:off x="524100" y="2638450"/>
            <a:ext cx="1210500" cy="72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05</a:t>
            </a:r>
            <a:endParaRPr dirty="0"/>
          </a:p>
        </p:txBody>
      </p:sp>
      <p:sp>
        <p:nvSpPr>
          <p:cNvPr id="642" name="Google Shape;642;p32"/>
          <p:cNvSpPr txBox="1">
            <a:spLocks noGrp="1"/>
          </p:cNvSpPr>
          <p:nvPr>
            <p:ph type="title"/>
          </p:nvPr>
        </p:nvSpPr>
        <p:spPr>
          <a:xfrm>
            <a:off x="549300" y="497800"/>
            <a:ext cx="4741500" cy="160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dirty="0"/>
              <a:t>Modo de clases </a:t>
            </a:r>
          </a:p>
        </p:txBody>
      </p:sp>
      <p:grpSp>
        <p:nvGrpSpPr>
          <p:cNvPr id="644" name="Google Shape;644;p32"/>
          <p:cNvGrpSpPr/>
          <p:nvPr/>
        </p:nvGrpSpPr>
        <p:grpSpPr>
          <a:xfrm>
            <a:off x="6188807" y="4180263"/>
            <a:ext cx="958902" cy="459462"/>
            <a:chOff x="7702619" y="3188988"/>
            <a:chExt cx="958902" cy="459462"/>
          </a:xfrm>
        </p:grpSpPr>
        <p:sp>
          <p:nvSpPr>
            <p:cNvPr id="645" name="Google Shape;645;p32"/>
            <p:cNvSpPr/>
            <p:nvPr/>
          </p:nvSpPr>
          <p:spPr>
            <a:xfrm>
              <a:off x="8623644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2"/>
            <p:cNvSpPr/>
            <p:nvPr/>
          </p:nvSpPr>
          <p:spPr>
            <a:xfrm>
              <a:off x="8471213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14" y="0"/>
                    <a:pt x="1" y="243"/>
                    <a:pt x="1" y="547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2"/>
            <p:cNvSpPr/>
            <p:nvPr/>
          </p:nvSpPr>
          <p:spPr>
            <a:xfrm>
              <a:off x="8316648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2"/>
            <p:cNvSpPr/>
            <p:nvPr/>
          </p:nvSpPr>
          <p:spPr>
            <a:xfrm>
              <a:off x="8164216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2"/>
            <p:cNvSpPr/>
            <p:nvPr/>
          </p:nvSpPr>
          <p:spPr>
            <a:xfrm>
              <a:off x="8009616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2"/>
            <p:cNvSpPr/>
            <p:nvPr/>
          </p:nvSpPr>
          <p:spPr>
            <a:xfrm>
              <a:off x="7856117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2"/>
            <p:cNvSpPr/>
            <p:nvPr/>
          </p:nvSpPr>
          <p:spPr>
            <a:xfrm>
              <a:off x="7702619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3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2"/>
            <p:cNvSpPr/>
            <p:nvPr/>
          </p:nvSpPr>
          <p:spPr>
            <a:xfrm>
              <a:off x="8623644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5" y="822"/>
                    <a:pt x="1065" y="548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2"/>
            <p:cNvSpPr/>
            <p:nvPr/>
          </p:nvSpPr>
          <p:spPr>
            <a:xfrm>
              <a:off x="8471213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1"/>
                  </a:moveTo>
                  <a:cubicBezTo>
                    <a:pt x="214" y="1"/>
                    <a:pt x="1" y="244"/>
                    <a:pt x="1" y="548"/>
                  </a:cubicBezTo>
                  <a:cubicBezTo>
                    <a:pt x="1" y="822"/>
                    <a:pt x="214" y="1065"/>
                    <a:pt x="51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2"/>
            <p:cNvSpPr/>
            <p:nvPr/>
          </p:nvSpPr>
          <p:spPr>
            <a:xfrm>
              <a:off x="8316648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22"/>
                    <a:pt x="243" y="1065"/>
                    <a:pt x="54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2"/>
            <p:cNvSpPr/>
            <p:nvPr/>
          </p:nvSpPr>
          <p:spPr>
            <a:xfrm>
              <a:off x="8164216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2"/>
            <p:cNvSpPr/>
            <p:nvPr/>
          </p:nvSpPr>
          <p:spPr>
            <a:xfrm>
              <a:off x="8009616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4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2"/>
            <p:cNvSpPr/>
            <p:nvPr/>
          </p:nvSpPr>
          <p:spPr>
            <a:xfrm>
              <a:off x="7856117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5" y="822"/>
                    <a:pt x="1065" y="548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2"/>
            <p:cNvSpPr/>
            <p:nvPr/>
          </p:nvSpPr>
          <p:spPr>
            <a:xfrm>
              <a:off x="7702619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48" y="1065"/>
                  </a:cubicBezTo>
                  <a:cubicBezTo>
                    <a:pt x="852" y="1065"/>
                    <a:pt x="1064" y="822"/>
                    <a:pt x="1064" y="548"/>
                  </a:cubicBezTo>
                  <a:cubicBezTo>
                    <a:pt x="1064" y="244"/>
                    <a:pt x="852" y="1"/>
                    <a:pt x="5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2"/>
            <p:cNvSpPr/>
            <p:nvPr/>
          </p:nvSpPr>
          <p:spPr>
            <a:xfrm>
              <a:off x="8623644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8"/>
                  </a:cubicBezTo>
                  <a:cubicBezTo>
                    <a:pt x="1065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2"/>
            <p:cNvSpPr/>
            <p:nvPr/>
          </p:nvSpPr>
          <p:spPr>
            <a:xfrm>
              <a:off x="8471213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14" y="0"/>
                    <a:pt x="1" y="244"/>
                    <a:pt x="1" y="548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8"/>
                  </a:cubicBezTo>
                  <a:cubicBezTo>
                    <a:pt x="1065" y="244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2"/>
            <p:cNvSpPr/>
            <p:nvPr/>
          </p:nvSpPr>
          <p:spPr>
            <a:xfrm>
              <a:off x="8316648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0"/>
                  </a:moveTo>
                  <a:cubicBezTo>
                    <a:pt x="243" y="0"/>
                    <a:pt x="0" y="244"/>
                    <a:pt x="0" y="548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2"/>
            <p:cNvSpPr/>
            <p:nvPr/>
          </p:nvSpPr>
          <p:spPr>
            <a:xfrm>
              <a:off x="8164216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2"/>
            <p:cNvSpPr/>
            <p:nvPr/>
          </p:nvSpPr>
          <p:spPr>
            <a:xfrm>
              <a:off x="8009616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8"/>
                  </a:cubicBezTo>
                  <a:cubicBezTo>
                    <a:pt x="1065" y="244"/>
                    <a:pt x="82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2"/>
            <p:cNvSpPr/>
            <p:nvPr/>
          </p:nvSpPr>
          <p:spPr>
            <a:xfrm>
              <a:off x="7856117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8"/>
                  </a:cubicBezTo>
                  <a:cubicBezTo>
                    <a:pt x="1065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2"/>
            <p:cNvSpPr/>
            <p:nvPr/>
          </p:nvSpPr>
          <p:spPr>
            <a:xfrm>
              <a:off x="7702619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8"/>
                  </a:cubicBezTo>
                  <a:cubicBezTo>
                    <a:pt x="1064" y="244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2"/>
            <p:cNvSpPr/>
            <p:nvPr/>
          </p:nvSpPr>
          <p:spPr>
            <a:xfrm>
              <a:off x="8623644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2"/>
            <p:cNvSpPr/>
            <p:nvPr/>
          </p:nvSpPr>
          <p:spPr>
            <a:xfrm>
              <a:off x="8471213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8" y="0"/>
                  </a:moveTo>
                  <a:cubicBezTo>
                    <a:pt x="214" y="0"/>
                    <a:pt x="1" y="243"/>
                    <a:pt x="1" y="547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2"/>
            <p:cNvSpPr/>
            <p:nvPr/>
          </p:nvSpPr>
          <p:spPr>
            <a:xfrm>
              <a:off x="8316648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2"/>
            <p:cNvSpPr/>
            <p:nvPr/>
          </p:nvSpPr>
          <p:spPr>
            <a:xfrm>
              <a:off x="8164216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2"/>
            <p:cNvSpPr/>
            <p:nvPr/>
          </p:nvSpPr>
          <p:spPr>
            <a:xfrm>
              <a:off x="8009616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2"/>
            <p:cNvSpPr/>
            <p:nvPr/>
          </p:nvSpPr>
          <p:spPr>
            <a:xfrm>
              <a:off x="7856117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2"/>
            <p:cNvSpPr/>
            <p:nvPr/>
          </p:nvSpPr>
          <p:spPr>
            <a:xfrm>
              <a:off x="7702619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3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Imagen 2">
            <a:extLst>
              <a:ext uri="{FF2B5EF4-FFF2-40B4-BE49-F238E27FC236}">
                <a16:creationId xmlns:a16="http://schemas.microsoft.com/office/drawing/2014/main" id="{ED551E2E-B875-3443-A3E2-EF9517E694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7357" y="643039"/>
            <a:ext cx="5422900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5174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p36"/>
          <p:cNvSpPr txBox="1">
            <a:spLocks noGrp="1"/>
          </p:cNvSpPr>
          <p:nvPr>
            <p:ph type="subTitle" idx="7"/>
          </p:nvPr>
        </p:nvSpPr>
        <p:spPr>
          <a:xfrm>
            <a:off x="900137" y="3170893"/>
            <a:ext cx="734938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s-ES" b="1" dirty="0">
                <a:solidFill>
                  <a:schemeClr val="tx1"/>
                </a:solidFill>
              </a:rPr>
              <a:t>LA PROGRAMACIÓN SERÁ COMPARTIENDO LA PANTALLA DE ALGUNO DE LOS ALUMNOS PARA EL FINAL DE LA UNIDAD CADA ALUMNO DEBERÁ DE HABER COMPARTIDO POR LO MENOS UNA VEZ SU PANTALLA  </a:t>
            </a:r>
            <a:endParaRPr b="1" dirty="0">
              <a:solidFill>
                <a:srgbClr val="FF0000"/>
              </a:solidFill>
            </a:endParaRPr>
          </a:p>
        </p:txBody>
      </p:sp>
      <p:sp>
        <p:nvSpPr>
          <p:cNvPr id="761" name="Google Shape;761;p36"/>
          <p:cNvSpPr txBox="1">
            <a:spLocks noGrp="1"/>
          </p:cNvSpPr>
          <p:nvPr>
            <p:ph type="subTitle" idx="13"/>
          </p:nvPr>
        </p:nvSpPr>
        <p:spPr>
          <a:xfrm>
            <a:off x="912024" y="1832775"/>
            <a:ext cx="7167803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SE DARÁN A CONOCER LOS TEMAS Y SE USARA NETBEANS PARA LA PROGRAMACIÓN </a:t>
            </a:r>
            <a:endParaRPr dirty="0"/>
          </a:p>
        </p:txBody>
      </p:sp>
      <p:sp>
        <p:nvSpPr>
          <p:cNvPr id="762" name="Google Shape;762;p36"/>
          <p:cNvSpPr txBox="1">
            <a:spLocks noGrp="1"/>
          </p:cNvSpPr>
          <p:nvPr>
            <p:ph type="title"/>
          </p:nvPr>
        </p:nvSpPr>
        <p:spPr>
          <a:xfrm>
            <a:off x="524827" y="540725"/>
            <a:ext cx="8100000" cy="7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dirty="0"/>
              <a:t>Modo de clases </a:t>
            </a:r>
          </a:p>
        </p:txBody>
      </p:sp>
      <p:sp>
        <p:nvSpPr>
          <p:cNvPr id="765" name="Google Shape;765;p36"/>
          <p:cNvSpPr/>
          <p:nvPr/>
        </p:nvSpPr>
        <p:spPr>
          <a:xfrm>
            <a:off x="567917" y="1927120"/>
            <a:ext cx="180564" cy="181630"/>
          </a:xfrm>
          <a:custGeom>
            <a:avLst/>
            <a:gdLst/>
            <a:ahLst/>
            <a:cxnLst/>
            <a:rect l="l" t="t" r="r" b="b"/>
            <a:pathLst>
              <a:path w="5077" h="5107" extrusionOk="0">
                <a:moveTo>
                  <a:pt x="973" y="1"/>
                </a:moveTo>
                <a:lnTo>
                  <a:pt x="1" y="1004"/>
                </a:lnTo>
                <a:lnTo>
                  <a:pt x="1551" y="2554"/>
                </a:lnTo>
                <a:lnTo>
                  <a:pt x="1" y="4104"/>
                </a:lnTo>
                <a:lnTo>
                  <a:pt x="973" y="5107"/>
                </a:lnTo>
                <a:lnTo>
                  <a:pt x="2554" y="3557"/>
                </a:lnTo>
                <a:lnTo>
                  <a:pt x="4104" y="5107"/>
                </a:lnTo>
                <a:lnTo>
                  <a:pt x="5077" y="4104"/>
                </a:lnTo>
                <a:lnTo>
                  <a:pt x="3557" y="2554"/>
                </a:lnTo>
                <a:lnTo>
                  <a:pt x="5077" y="1004"/>
                </a:lnTo>
                <a:lnTo>
                  <a:pt x="4104" y="1"/>
                </a:lnTo>
                <a:lnTo>
                  <a:pt x="2554" y="1520"/>
                </a:lnTo>
                <a:lnTo>
                  <a:pt x="97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766;p36"/>
          <p:cNvSpPr/>
          <p:nvPr/>
        </p:nvSpPr>
        <p:spPr>
          <a:xfrm>
            <a:off x="567917" y="3170893"/>
            <a:ext cx="180564" cy="181630"/>
          </a:xfrm>
          <a:custGeom>
            <a:avLst/>
            <a:gdLst/>
            <a:ahLst/>
            <a:cxnLst/>
            <a:rect l="l" t="t" r="r" b="b"/>
            <a:pathLst>
              <a:path w="5077" h="5107" extrusionOk="0">
                <a:moveTo>
                  <a:pt x="973" y="1"/>
                </a:moveTo>
                <a:lnTo>
                  <a:pt x="1" y="1004"/>
                </a:lnTo>
                <a:lnTo>
                  <a:pt x="1551" y="2554"/>
                </a:lnTo>
                <a:lnTo>
                  <a:pt x="1" y="4104"/>
                </a:lnTo>
                <a:lnTo>
                  <a:pt x="973" y="5107"/>
                </a:lnTo>
                <a:lnTo>
                  <a:pt x="2554" y="3557"/>
                </a:lnTo>
                <a:lnTo>
                  <a:pt x="4104" y="5107"/>
                </a:lnTo>
                <a:lnTo>
                  <a:pt x="5077" y="4104"/>
                </a:lnTo>
                <a:lnTo>
                  <a:pt x="3557" y="2554"/>
                </a:lnTo>
                <a:lnTo>
                  <a:pt x="5077" y="1004"/>
                </a:lnTo>
                <a:lnTo>
                  <a:pt x="4104" y="1"/>
                </a:lnTo>
                <a:lnTo>
                  <a:pt x="2554" y="1520"/>
                </a:lnTo>
                <a:lnTo>
                  <a:pt x="973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75133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32"/>
          <p:cNvSpPr txBox="1">
            <a:spLocks noGrp="1"/>
          </p:cNvSpPr>
          <p:nvPr>
            <p:ph type="title" idx="2"/>
          </p:nvPr>
        </p:nvSpPr>
        <p:spPr>
          <a:xfrm>
            <a:off x="524100" y="2638450"/>
            <a:ext cx="1210500" cy="72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06</a:t>
            </a:r>
            <a:endParaRPr dirty="0"/>
          </a:p>
        </p:txBody>
      </p:sp>
      <p:sp>
        <p:nvSpPr>
          <p:cNvPr id="642" name="Google Shape;642;p32"/>
          <p:cNvSpPr txBox="1">
            <a:spLocks noGrp="1"/>
          </p:cNvSpPr>
          <p:nvPr>
            <p:ph type="title"/>
          </p:nvPr>
        </p:nvSpPr>
        <p:spPr>
          <a:xfrm>
            <a:off x="549300" y="497800"/>
            <a:ext cx="4741500" cy="160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dirty="0"/>
              <a:t>EXAMEN </a:t>
            </a:r>
            <a:br>
              <a:rPr lang="es-ES_tradnl" dirty="0"/>
            </a:br>
            <a:r>
              <a:rPr lang="es-ES_tradnl" dirty="0"/>
              <a:t>DIAGNÓSTICO</a:t>
            </a:r>
          </a:p>
        </p:txBody>
      </p:sp>
      <p:grpSp>
        <p:nvGrpSpPr>
          <p:cNvPr id="644" name="Google Shape;644;p32"/>
          <p:cNvGrpSpPr/>
          <p:nvPr/>
        </p:nvGrpSpPr>
        <p:grpSpPr>
          <a:xfrm>
            <a:off x="6188807" y="4180263"/>
            <a:ext cx="958902" cy="459462"/>
            <a:chOff x="7702619" y="3188988"/>
            <a:chExt cx="958902" cy="459462"/>
          </a:xfrm>
        </p:grpSpPr>
        <p:sp>
          <p:nvSpPr>
            <p:cNvPr id="645" name="Google Shape;645;p32"/>
            <p:cNvSpPr/>
            <p:nvPr/>
          </p:nvSpPr>
          <p:spPr>
            <a:xfrm>
              <a:off x="8623644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2"/>
            <p:cNvSpPr/>
            <p:nvPr/>
          </p:nvSpPr>
          <p:spPr>
            <a:xfrm>
              <a:off x="8471213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14" y="0"/>
                    <a:pt x="1" y="243"/>
                    <a:pt x="1" y="547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2"/>
            <p:cNvSpPr/>
            <p:nvPr/>
          </p:nvSpPr>
          <p:spPr>
            <a:xfrm>
              <a:off x="8316648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2"/>
            <p:cNvSpPr/>
            <p:nvPr/>
          </p:nvSpPr>
          <p:spPr>
            <a:xfrm>
              <a:off x="8164216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2"/>
            <p:cNvSpPr/>
            <p:nvPr/>
          </p:nvSpPr>
          <p:spPr>
            <a:xfrm>
              <a:off x="8009616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2"/>
            <p:cNvSpPr/>
            <p:nvPr/>
          </p:nvSpPr>
          <p:spPr>
            <a:xfrm>
              <a:off x="7856117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2"/>
            <p:cNvSpPr/>
            <p:nvPr/>
          </p:nvSpPr>
          <p:spPr>
            <a:xfrm>
              <a:off x="7702619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3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2"/>
            <p:cNvSpPr/>
            <p:nvPr/>
          </p:nvSpPr>
          <p:spPr>
            <a:xfrm>
              <a:off x="8623644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5" y="822"/>
                    <a:pt x="1065" y="548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2"/>
            <p:cNvSpPr/>
            <p:nvPr/>
          </p:nvSpPr>
          <p:spPr>
            <a:xfrm>
              <a:off x="8471213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1"/>
                  </a:moveTo>
                  <a:cubicBezTo>
                    <a:pt x="214" y="1"/>
                    <a:pt x="1" y="244"/>
                    <a:pt x="1" y="548"/>
                  </a:cubicBezTo>
                  <a:cubicBezTo>
                    <a:pt x="1" y="822"/>
                    <a:pt x="214" y="1065"/>
                    <a:pt x="51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2"/>
            <p:cNvSpPr/>
            <p:nvPr/>
          </p:nvSpPr>
          <p:spPr>
            <a:xfrm>
              <a:off x="8316648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22"/>
                    <a:pt x="243" y="1065"/>
                    <a:pt x="54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2"/>
            <p:cNvSpPr/>
            <p:nvPr/>
          </p:nvSpPr>
          <p:spPr>
            <a:xfrm>
              <a:off x="8164216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2"/>
            <p:cNvSpPr/>
            <p:nvPr/>
          </p:nvSpPr>
          <p:spPr>
            <a:xfrm>
              <a:off x="8009616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4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2"/>
            <p:cNvSpPr/>
            <p:nvPr/>
          </p:nvSpPr>
          <p:spPr>
            <a:xfrm>
              <a:off x="7856117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5" y="822"/>
                    <a:pt x="1065" y="548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2"/>
            <p:cNvSpPr/>
            <p:nvPr/>
          </p:nvSpPr>
          <p:spPr>
            <a:xfrm>
              <a:off x="7702619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48" y="1065"/>
                  </a:cubicBezTo>
                  <a:cubicBezTo>
                    <a:pt x="852" y="1065"/>
                    <a:pt x="1064" y="822"/>
                    <a:pt x="1064" y="548"/>
                  </a:cubicBezTo>
                  <a:cubicBezTo>
                    <a:pt x="1064" y="244"/>
                    <a:pt x="852" y="1"/>
                    <a:pt x="5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2"/>
            <p:cNvSpPr/>
            <p:nvPr/>
          </p:nvSpPr>
          <p:spPr>
            <a:xfrm>
              <a:off x="8623644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8"/>
                  </a:cubicBezTo>
                  <a:cubicBezTo>
                    <a:pt x="1065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2"/>
            <p:cNvSpPr/>
            <p:nvPr/>
          </p:nvSpPr>
          <p:spPr>
            <a:xfrm>
              <a:off x="8471213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14" y="0"/>
                    <a:pt x="1" y="244"/>
                    <a:pt x="1" y="548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8"/>
                  </a:cubicBezTo>
                  <a:cubicBezTo>
                    <a:pt x="1065" y="244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2"/>
            <p:cNvSpPr/>
            <p:nvPr/>
          </p:nvSpPr>
          <p:spPr>
            <a:xfrm>
              <a:off x="8316648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0"/>
                  </a:moveTo>
                  <a:cubicBezTo>
                    <a:pt x="243" y="0"/>
                    <a:pt x="0" y="244"/>
                    <a:pt x="0" y="548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2"/>
            <p:cNvSpPr/>
            <p:nvPr/>
          </p:nvSpPr>
          <p:spPr>
            <a:xfrm>
              <a:off x="8164216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2"/>
            <p:cNvSpPr/>
            <p:nvPr/>
          </p:nvSpPr>
          <p:spPr>
            <a:xfrm>
              <a:off x="8009616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8"/>
                  </a:cubicBezTo>
                  <a:cubicBezTo>
                    <a:pt x="1065" y="244"/>
                    <a:pt x="82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2"/>
            <p:cNvSpPr/>
            <p:nvPr/>
          </p:nvSpPr>
          <p:spPr>
            <a:xfrm>
              <a:off x="7856117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8"/>
                  </a:cubicBezTo>
                  <a:cubicBezTo>
                    <a:pt x="1065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2"/>
            <p:cNvSpPr/>
            <p:nvPr/>
          </p:nvSpPr>
          <p:spPr>
            <a:xfrm>
              <a:off x="7702619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8"/>
                  </a:cubicBezTo>
                  <a:cubicBezTo>
                    <a:pt x="1064" y="244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2"/>
            <p:cNvSpPr/>
            <p:nvPr/>
          </p:nvSpPr>
          <p:spPr>
            <a:xfrm>
              <a:off x="8623644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2"/>
            <p:cNvSpPr/>
            <p:nvPr/>
          </p:nvSpPr>
          <p:spPr>
            <a:xfrm>
              <a:off x="8471213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8" y="0"/>
                  </a:moveTo>
                  <a:cubicBezTo>
                    <a:pt x="214" y="0"/>
                    <a:pt x="1" y="243"/>
                    <a:pt x="1" y="547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2"/>
            <p:cNvSpPr/>
            <p:nvPr/>
          </p:nvSpPr>
          <p:spPr>
            <a:xfrm>
              <a:off x="8316648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2"/>
            <p:cNvSpPr/>
            <p:nvPr/>
          </p:nvSpPr>
          <p:spPr>
            <a:xfrm>
              <a:off x="8164216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2"/>
            <p:cNvSpPr/>
            <p:nvPr/>
          </p:nvSpPr>
          <p:spPr>
            <a:xfrm>
              <a:off x="8009616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2"/>
            <p:cNvSpPr/>
            <p:nvPr/>
          </p:nvSpPr>
          <p:spPr>
            <a:xfrm>
              <a:off x="7856117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2"/>
            <p:cNvSpPr/>
            <p:nvPr/>
          </p:nvSpPr>
          <p:spPr>
            <a:xfrm>
              <a:off x="7702619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3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Imagen 2">
            <a:extLst>
              <a:ext uri="{FF2B5EF4-FFF2-40B4-BE49-F238E27FC236}">
                <a16:creationId xmlns:a16="http://schemas.microsoft.com/office/drawing/2014/main" id="{461B0DCD-E974-B048-B20A-806E56CF68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0800" y="2102500"/>
            <a:ext cx="2986537" cy="1533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7962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32"/>
          <p:cNvSpPr txBox="1">
            <a:spLocks noGrp="1"/>
          </p:cNvSpPr>
          <p:nvPr>
            <p:ph type="title" idx="2"/>
          </p:nvPr>
        </p:nvSpPr>
        <p:spPr>
          <a:xfrm>
            <a:off x="524100" y="2638450"/>
            <a:ext cx="1210500" cy="72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01</a:t>
            </a:r>
            <a:endParaRPr/>
          </a:p>
        </p:txBody>
      </p:sp>
      <p:sp>
        <p:nvSpPr>
          <p:cNvPr id="642" name="Google Shape;642;p32"/>
          <p:cNvSpPr txBox="1">
            <a:spLocks noGrp="1"/>
          </p:cNvSpPr>
          <p:nvPr>
            <p:ph type="title"/>
          </p:nvPr>
        </p:nvSpPr>
        <p:spPr>
          <a:xfrm>
            <a:off x="549300" y="497800"/>
            <a:ext cx="4741500" cy="160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Objetivo</a:t>
            </a:r>
            <a:endParaRPr dirty="0"/>
          </a:p>
        </p:txBody>
      </p:sp>
      <p:grpSp>
        <p:nvGrpSpPr>
          <p:cNvPr id="644" name="Google Shape;644;p32"/>
          <p:cNvGrpSpPr/>
          <p:nvPr/>
        </p:nvGrpSpPr>
        <p:grpSpPr>
          <a:xfrm>
            <a:off x="6188807" y="4180263"/>
            <a:ext cx="958902" cy="459462"/>
            <a:chOff x="7702619" y="3188988"/>
            <a:chExt cx="958902" cy="459462"/>
          </a:xfrm>
        </p:grpSpPr>
        <p:sp>
          <p:nvSpPr>
            <p:cNvPr id="645" name="Google Shape;645;p32"/>
            <p:cNvSpPr/>
            <p:nvPr/>
          </p:nvSpPr>
          <p:spPr>
            <a:xfrm>
              <a:off x="8623644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2"/>
            <p:cNvSpPr/>
            <p:nvPr/>
          </p:nvSpPr>
          <p:spPr>
            <a:xfrm>
              <a:off x="8471213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14" y="0"/>
                    <a:pt x="1" y="243"/>
                    <a:pt x="1" y="547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2"/>
            <p:cNvSpPr/>
            <p:nvPr/>
          </p:nvSpPr>
          <p:spPr>
            <a:xfrm>
              <a:off x="8316648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2"/>
            <p:cNvSpPr/>
            <p:nvPr/>
          </p:nvSpPr>
          <p:spPr>
            <a:xfrm>
              <a:off x="8164216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2"/>
            <p:cNvSpPr/>
            <p:nvPr/>
          </p:nvSpPr>
          <p:spPr>
            <a:xfrm>
              <a:off x="8009616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2"/>
            <p:cNvSpPr/>
            <p:nvPr/>
          </p:nvSpPr>
          <p:spPr>
            <a:xfrm>
              <a:off x="7856117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2"/>
            <p:cNvSpPr/>
            <p:nvPr/>
          </p:nvSpPr>
          <p:spPr>
            <a:xfrm>
              <a:off x="7702619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3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2"/>
            <p:cNvSpPr/>
            <p:nvPr/>
          </p:nvSpPr>
          <p:spPr>
            <a:xfrm>
              <a:off x="8623644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5" y="822"/>
                    <a:pt x="1065" y="548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2"/>
            <p:cNvSpPr/>
            <p:nvPr/>
          </p:nvSpPr>
          <p:spPr>
            <a:xfrm>
              <a:off x="8471213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1"/>
                  </a:moveTo>
                  <a:cubicBezTo>
                    <a:pt x="214" y="1"/>
                    <a:pt x="1" y="244"/>
                    <a:pt x="1" y="548"/>
                  </a:cubicBezTo>
                  <a:cubicBezTo>
                    <a:pt x="1" y="822"/>
                    <a:pt x="214" y="1065"/>
                    <a:pt x="51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2"/>
            <p:cNvSpPr/>
            <p:nvPr/>
          </p:nvSpPr>
          <p:spPr>
            <a:xfrm>
              <a:off x="8316648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22"/>
                    <a:pt x="243" y="1065"/>
                    <a:pt x="54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2"/>
            <p:cNvSpPr/>
            <p:nvPr/>
          </p:nvSpPr>
          <p:spPr>
            <a:xfrm>
              <a:off x="8164216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2"/>
            <p:cNvSpPr/>
            <p:nvPr/>
          </p:nvSpPr>
          <p:spPr>
            <a:xfrm>
              <a:off x="8009616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4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2"/>
            <p:cNvSpPr/>
            <p:nvPr/>
          </p:nvSpPr>
          <p:spPr>
            <a:xfrm>
              <a:off x="7856117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5" y="822"/>
                    <a:pt x="1065" y="548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2"/>
            <p:cNvSpPr/>
            <p:nvPr/>
          </p:nvSpPr>
          <p:spPr>
            <a:xfrm>
              <a:off x="7702619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48" y="1065"/>
                  </a:cubicBezTo>
                  <a:cubicBezTo>
                    <a:pt x="852" y="1065"/>
                    <a:pt x="1064" y="822"/>
                    <a:pt x="1064" y="548"/>
                  </a:cubicBezTo>
                  <a:cubicBezTo>
                    <a:pt x="1064" y="244"/>
                    <a:pt x="852" y="1"/>
                    <a:pt x="5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2"/>
            <p:cNvSpPr/>
            <p:nvPr/>
          </p:nvSpPr>
          <p:spPr>
            <a:xfrm>
              <a:off x="8623644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8"/>
                  </a:cubicBezTo>
                  <a:cubicBezTo>
                    <a:pt x="1065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2"/>
            <p:cNvSpPr/>
            <p:nvPr/>
          </p:nvSpPr>
          <p:spPr>
            <a:xfrm>
              <a:off x="8471213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14" y="0"/>
                    <a:pt x="1" y="244"/>
                    <a:pt x="1" y="548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8"/>
                  </a:cubicBezTo>
                  <a:cubicBezTo>
                    <a:pt x="1065" y="244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2"/>
            <p:cNvSpPr/>
            <p:nvPr/>
          </p:nvSpPr>
          <p:spPr>
            <a:xfrm>
              <a:off x="8316648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0"/>
                  </a:moveTo>
                  <a:cubicBezTo>
                    <a:pt x="243" y="0"/>
                    <a:pt x="0" y="244"/>
                    <a:pt x="0" y="548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2"/>
            <p:cNvSpPr/>
            <p:nvPr/>
          </p:nvSpPr>
          <p:spPr>
            <a:xfrm>
              <a:off x="8164216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2"/>
            <p:cNvSpPr/>
            <p:nvPr/>
          </p:nvSpPr>
          <p:spPr>
            <a:xfrm>
              <a:off x="8009616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8"/>
                  </a:cubicBezTo>
                  <a:cubicBezTo>
                    <a:pt x="1065" y="244"/>
                    <a:pt x="82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2"/>
            <p:cNvSpPr/>
            <p:nvPr/>
          </p:nvSpPr>
          <p:spPr>
            <a:xfrm>
              <a:off x="7856117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8"/>
                  </a:cubicBezTo>
                  <a:cubicBezTo>
                    <a:pt x="1065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2"/>
            <p:cNvSpPr/>
            <p:nvPr/>
          </p:nvSpPr>
          <p:spPr>
            <a:xfrm>
              <a:off x="7702619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8"/>
                  </a:cubicBezTo>
                  <a:cubicBezTo>
                    <a:pt x="1064" y="244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2"/>
            <p:cNvSpPr/>
            <p:nvPr/>
          </p:nvSpPr>
          <p:spPr>
            <a:xfrm>
              <a:off x="8623644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2"/>
            <p:cNvSpPr/>
            <p:nvPr/>
          </p:nvSpPr>
          <p:spPr>
            <a:xfrm>
              <a:off x="8471213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8" y="0"/>
                  </a:moveTo>
                  <a:cubicBezTo>
                    <a:pt x="214" y="0"/>
                    <a:pt x="1" y="243"/>
                    <a:pt x="1" y="547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2"/>
            <p:cNvSpPr/>
            <p:nvPr/>
          </p:nvSpPr>
          <p:spPr>
            <a:xfrm>
              <a:off x="8316648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2"/>
            <p:cNvSpPr/>
            <p:nvPr/>
          </p:nvSpPr>
          <p:spPr>
            <a:xfrm>
              <a:off x="8164216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2"/>
            <p:cNvSpPr/>
            <p:nvPr/>
          </p:nvSpPr>
          <p:spPr>
            <a:xfrm>
              <a:off x="8009616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2"/>
            <p:cNvSpPr/>
            <p:nvPr/>
          </p:nvSpPr>
          <p:spPr>
            <a:xfrm>
              <a:off x="7856117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2"/>
            <p:cNvSpPr/>
            <p:nvPr/>
          </p:nvSpPr>
          <p:spPr>
            <a:xfrm>
              <a:off x="7702619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3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" name="Imagen 5">
            <a:extLst>
              <a:ext uri="{FF2B5EF4-FFF2-40B4-BE49-F238E27FC236}">
                <a16:creationId xmlns:a16="http://schemas.microsoft.com/office/drawing/2014/main" id="{5049615E-7891-AA46-B4F0-EC0326A17B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5179" y="127655"/>
            <a:ext cx="4090449" cy="4090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1798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51"/>
          <p:cNvSpPr txBox="1">
            <a:spLocks noGrp="1"/>
          </p:cNvSpPr>
          <p:nvPr>
            <p:ph type="title"/>
          </p:nvPr>
        </p:nvSpPr>
        <p:spPr>
          <a:xfrm>
            <a:off x="1588175" y="1333275"/>
            <a:ext cx="6003600" cy="24768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/>
            <a:r>
              <a:rPr lang="es-MX" sz="2000" dirty="0"/>
              <a:t>El alumno codificará algoritmos computacionales de acuerdo al paradigma de programación orientado a objetos para resolver problemas.</a:t>
            </a:r>
          </a:p>
        </p:txBody>
      </p:sp>
    </p:spTree>
    <p:extLst>
      <p:ext uri="{BB962C8B-B14F-4D97-AF65-F5344CB8AC3E}">
        <p14:creationId xmlns:p14="http://schemas.microsoft.com/office/powerpoint/2010/main" val="13606343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32"/>
          <p:cNvSpPr txBox="1">
            <a:spLocks noGrp="1"/>
          </p:cNvSpPr>
          <p:nvPr>
            <p:ph type="title" idx="2"/>
          </p:nvPr>
        </p:nvSpPr>
        <p:spPr>
          <a:xfrm>
            <a:off x="524100" y="2638450"/>
            <a:ext cx="1210500" cy="72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02</a:t>
            </a:r>
            <a:endParaRPr dirty="0"/>
          </a:p>
        </p:txBody>
      </p:sp>
      <p:sp>
        <p:nvSpPr>
          <p:cNvPr id="642" name="Google Shape;642;p32"/>
          <p:cNvSpPr txBox="1">
            <a:spLocks noGrp="1"/>
          </p:cNvSpPr>
          <p:nvPr>
            <p:ph type="title"/>
          </p:nvPr>
        </p:nvSpPr>
        <p:spPr>
          <a:xfrm>
            <a:off x="549300" y="497800"/>
            <a:ext cx="4741500" cy="160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/>
              <a:t>Unidades de </a:t>
            </a:r>
            <a:br>
              <a:rPr lang="es-ES_tradnl"/>
            </a:br>
            <a:r>
              <a:rPr lang="es-ES_tradnl"/>
              <a:t>Aprendizaje</a:t>
            </a:r>
          </a:p>
        </p:txBody>
      </p:sp>
      <p:grpSp>
        <p:nvGrpSpPr>
          <p:cNvPr id="644" name="Google Shape;644;p32"/>
          <p:cNvGrpSpPr/>
          <p:nvPr/>
        </p:nvGrpSpPr>
        <p:grpSpPr>
          <a:xfrm>
            <a:off x="6188807" y="4180263"/>
            <a:ext cx="958902" cy="459462"/>
            <a:chOff x="7702619" y="3188988"/>
            <a:chExt cx="958902" cy="459462"/>
          </a:xfrm>
        </p:grpSpPr>
        <p:sp>
          <p:nvSpPr>
            <p:cNvPr id="645" name="Google Shape;645;p32"/>
            <p:cNvSpPr/>
            <p:nvPr/>
          </p:nvSpPr>
          <p:spPr>
            <a:xfrm>
              <a:off x="8623644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2"/>
            <p:cNvSpPr/>
            <p:nvPr/>
          </p:nvSpPr>
          <p:spPr>
            <a:xfrm>
              <a:off x="8471213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14" y="0"/>
                    <a:pt x="1" y="243"/>
                    <a:pt x="1" y="547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2"/>
            <p:cNvSpPr/>
            <p:nvPr/>
          </p:nvSpPr>
          <p:spPr>
            <a:xfrm>
              <a:off x="8316648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2"/>
            <p:cNvSpPr/>
            <p:nvPr/>
          </p:nvSpPr>
          <p:spPr>
            <a:xfrm>
              <a:off x="8164216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2"/>
            <p:cNvSpPr/>
            <p:nvPr/>
          </p:nvSpPr>
          <p:spPr>
            <a:xfrm>
              <a:off x="8009616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2"/>
            <p:cNvSpPr/>
            <p:nvPr/>
          </p:nvSpPr>
          <p:spPr>
            <a:xfrm>
              <a:off x="7856117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2"/>
            <p:cNvSpPr/>
            <p:nvPr/>
          </p:nvSpPr>
          <p:spPr>
            <a:xfrm>
              <a:off x="7702619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3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2"/>
            <p:cNvSpPr/>
            <p:nvPr/>
          </p:nvSpPr>
          <p:spPr>
            <a:xfrm>
              <a:off x="8623644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5" y="822"/>
                    <a:pt x="1065" y="548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2"/>
            <p:cNvSpPr/>
            <p:nvPr/>
          </p:nvSpPr>
          <p:spPr>
            <a:xfrm>
              <a:off x="8471213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1"/>
                  </a:moveTo>
                  <a:cubicBezTo>
                    <a:pt x="214" y="1"/>
                    <a:pt x="1" y="244"/>
                    <a:pt x="1" y="548"/>
                  </a:cubicBezTo>
                  <a:cubicBezTo>
                    <a:pt x="1" y="822"/>
                    <a:pt x="214" y="1065"/>
                    <a:pt x="51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2"/>
            <p:cNvSpPr/>
            <p:nvPr/>
          </p:nvSpPr>
          <p:spPr>
            <a:xfrm>
              <a:off x="8316648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22"/>
                    <a:pt x="243" y="1065"/>
                    <a:pt x="54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2"/>
            <p:cNvSpPr/>
            <p:nvPr/>
          </p:nvSpPr>
          <p:spPr>
            <a:xfrm>
              <a:off x="8164216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2"/>
            <p:cNvSpPr/>
            <p:nvPr/>
          </p:nvSpPr>
          <p:spPr>
            <a:xfrm>
              <a:off x="8009616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4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2"/>
            <p:cNvSpPr/>
            <p:nvPr/>
          </p:nvSpPr>
          <p:spPr>
            <a:xfrm>
              <a:off x="7856117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5" y="822"/>
                    <a:pt x="1065" y="548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2"/>
            <p:cNvSpPr/>
            <p:nvPr/>
          </p:nvSpPr>
          <p:spPr>
            <a:xfrm>
              <a:off x="7702619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48" y="1065"/>
                  </a:cubicBezTo>
                  <a:cubicBezTo>
                    <a:pt x="852" y="1065"/>
                    <a:pt x="1064" y="822"/>
                    <a:pt x="1064" y="548"/>
                  </a:cubicBezTo>
                  <a:cubicBezTo>
                    <a:pt x="1064" y="244"/>
                    <a:pt x="852" y="1"/>
                    <a:pt x="5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2"/>
            <p:cNvSpPr/>
            <p:nvPr/>
          </p:nvSpPr>
          <p:spPr>
            <a:xfrm>
              <a:off x="8623644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8"/>
                  </a:cubicBezTo>
                  <a:cubicBezTo>
                    <a:pt x="1065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2"/>
            <p:cNvSpPr/>
            <p:nvPr/>
          </p:nvSpPr>
          <p:spPr>
            <a:xfrm>
              <a:off x="8471213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14" y="0"/>
                    <a:pt x="1" y="244"/>
                    <a:pt x="1" y="548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8"/>
                  </a:cubicBezTo>
                  <a:cubicBezTo>
                    <a:pt x="1065" y="244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2"/>
            <p:cNvSpPr/>
            <p:nvPr/>
          </p:nvSpPr>
          <p:spPr>
            <a:xfrm>
              <a:off x="8316648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0"/>
                  </a:moveTo>
                  <a:cubicBezTo>
                    <a:pt x="243" y="0"/>
                    <a:pt x="0" y="244"/>
                    <a:pt x="0" y="548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2"/>
            <p:cNvSpPr/>
            <p:nvPr/>
          </p:nvSpPr>
          <p:spPr>
            <a:xfrm>
              <a:off x="8164216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2"/>
            <p:cNvSpPr/>
            <p:nvPr/>
          </p:nvSpPr>
          <p:spPr>
            <a:xfrm>
              <a:off x="8009616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8"/>
                  </a:cubicBezTo>
                  <a:cubicBezTo>
                    <a:pt x="1065" y="244"/>
                    <a:pt x="82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2"/>
            <p:cNvSpPr/>
            <p:nvPr/>
          </p:nvSpPr>
          <p:spPr>
            <a:xfrm>
              <a:off x="7856117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8"/>
                  </a:cubicBezTo>
                  <a:cubicBezTo>
                    <a:pt x="1065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2"/>
            <p:cNvSpPr/>
            <p:nvPr/>
          </p:nvSpPr>
          <p:spPr>
            <a:xfrm>
              <a:off x="7702619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8"/>
                  </a:cubicBezTo>
                  <a:cubicBezTo>
                    <a:pt x="1064" y="244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2"/>
            <p:cNvSpPr/>
            <p:nvPr/>
          </p:nvSpPr>
          <p:spPr>
            <a:xfrm>
              <a:off x="8623644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2"/>
            <p:cNvSpPr/>
            <p:nvPr/>
          </p:nvSpPr>
          <p:spPr>
            <a:xfrm>
              <a:off x="8471213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8" y="0"/>
                  </a:moveTo>
                  <a:cubicBezTo>
                    <a:pt x="214" y="0"/>
                    <a:pt x="1" y="243"/>
                    <a:pt x="1" y="547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2"/>
            <p:cNvSpPr/>
            <p:nvPr/>
          </p:nvSpPr>
          <p:spPr>
            <a:xfrm>
              <a:off x="8316648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2"/>
            <p:cNvSpPr/>
            <p:nvPr/>
          </p:nvSpPr>
          <p:spPr>
            <a:xfrm>
              <a:off x="8164216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2"/>
            <p:cNvSpPr/>
            <p:nvPr/>
          </p:nvSpPr>
          <p:spPr>
            <a:xfrm>
              <a:off x="8009616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2"/>
            <p:cNvSpPr/>
            <p:nvPr/>
          </p:nvSpPr>
          <p:spPr>
            <a:xfrm>
              <a:off x="7856117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2"/>
            <p:cNvSpPr/>
            <p:nvPr/>
          </p:nvSpPr>
          <p:spPr>
            <a:xfrm>
              <a:off x="7702619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3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Imagen 1">
            <a:extLst>
              <a:ext uri="{FF2B5EF4-FFF2-40B4-BE49-F238E27FC236}">
                <a16:creationId xmlns:a16="http://schemas.microsoft.com/office/drawing/2014/main" id="{A0EE78A0-C6E4-CC46-8E9A-515785FA34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8167" y="646706"/>
            <a:ext cx="3987213" cy="325129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30"/>
          <p:cNvSpPr/>
          <p:nvPr/>
        </p:nvSpPr>
        <p:spPr>
          <a:xfrm>
            <a:off x="862004" y="2263363"/>
            <a:ext cx="447418" cy="820049"/>
          </a:xfrm>
          <a:custGeom>
            <a:avLst/>
            <a:gdLst/>
            <a:ahLst/>
            <a:cxnLst/>
            <a:rect l="l" t="t" r="r" b="b"/>
            <a:pathLst>
              <a:path w="37965" h="25867" fill="none" extrusionOk="0">
                <a:moveTo>
                  <a:pt x="0" y="0"/>
                </a:moveTo>
                <a:lnTo>
                  <a:pt x="37965" y="0"/>
                </a:lnTo>
                <a:lnTo>
                  <a:pt x="37965" y="25867"/>
                </a:lnTo>
                <a:lnTo>
                  <a:pt x="0" y="25867"/>
                </a:lnTo>
                <a:close/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30"/>
          <p:cNvSpPr/>
          <p:nvPr/>
        </p:nvSpPr>
        <p:spPr>
          <a:xfrm>
            <a:off x="887183" y="3577550"/>
            <a:ext cx="447418" cy="820049"/>
          </a:xfrm>
          <a:custGeom>
            <a:avLst/>
            <a:gdLst/>
            <a:ahLst/>
            <a:cxnLst/>
            <a:rect l="l" t="t" r="r" b="b"/>
            <a:pathLst>
              <a:path w="37965" h="25867" fill="none" extrusionOk="0">
                <a:moveTo>
                  <a:pt x="0" y="0"/>
                </a:moveTo>
                <a:lnTo>
                  <a:pt x="37965" y="0"/>
                </a:lnTo>
                <a:lnTo>
                  <a:pt x="37965" y="25867"/>
                </a:lnTo>
                <a:lnTo>
                  <a:pt x="0" y="25867"/>
                </a:lnTo>
                <a:close/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3" name="Google Shape;613;p30"/>
          <p:cNvSpPr/>
          <p:nvPr/>
        </p:nvSpPr>
        <p:spPr>
          <a:xfrm>
            <a:off x="517530" y="3387950"/>
            <a:ext cx="739200" cy="739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4" name="Google Shape;614;p30"/>
          <p:cNvSpPr/>
          <p:nvPr/>
        </p:nvSpPr>
        <p:spPr>
          <a:xfrm>
            <a:off x="502926" y="2073713"/>
            <a:ext cx="739200" cy="739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5" name="Google Shape;615;p30"/>
          <p:cNvSpPr/>
          <p:nvPr/>
        </p:nvSpPr>
        <p:spPr>
          <a:xfrm>
            <a:off x="847693" y="868257"/>
            <a:ext cx="447418" cy="820049"/>
          </a:xfrm>
          <a:custGeom>
            <a:avLst/>
            <a:gdLst/>
            <a:ahLst/>
            <a:cxnLst/>
            <a:rect l="l" t="t" r="r" b="b"/>
            <a:pathLst>
              <a:path w="37965" h="25867" fill="none" extrusionOk="0">
                <a:moveTo>
                  <a:pt x="0" y="0"/>
                </a:moveTo>
                <a:lnTo>
                  <a:pt x="37965" y="0"/>
                </a:lnTo>
                <a:lnTo>
                  <a:pt x="37965" y="25867"/>
                </a:lnTo>
                <a:lnTo>
                  <a:pt x="0" y="25867"/>
                </a:lnTo>
                <a:close/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6" name="Google Shape;616;p30"/>
          <p:cNvSpPr/>
          <p:nvPr/>
        </p:nvSpPr>
        <p:spPr>
          <a:xfrm>
            <a:off x="478040" y="678607"/>
            <a:ext cx="739200" cy="739200"/>
          </a:xfrm>
          <a:prstGeom prst="ellipse">
            <a:avLst/>
          </a:prstGeom>
          <a:solidFill>
            <a:srgbClr val="00C3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7" name="Google Shape;617;p30"/>
          <p:cNvSpPr txBox="1">
            <a:spLocks noGrp="1"/>
          </p:cNvSpPr>
          <p:nvPr>
            <p:ph type="title"/>
          </p:nvPr>
        </p:nvSpPr>
        <p:spPr>
          <a:xfrm>
            <a:off x="487213" y="55439"/>
            <a:ext cx="8100000" cy="7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dirty="0"/>
              <a:t>Unidades de aprendizaje</a:t>
            </a:r>
          </a:p>
        </p:txBody>
      </p:sp>
      <p:sp>
        <p:nvSpPr>
          <p:cNvPr id="618" name="Google Shape;618;p30"/>
          <p:cNvSpPr txBox="1">
            <a:spLocks noGrp="1"/>
          </p:cNvSpPr>
          <p:nvPr>
            <p:ph type="subTitle" idx="1"/>
          </p:nvPr>
        </p:nvSpPr>
        <p:spPr>
          <a:xfrm>
            <a:off x="1256730" y="3577550"/>
            <a:ext cx="3458696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buClr>
                <a:schemeClr val="dk1"/>
              </a:buClr>
            </a:pPr>
            <a:r>
              <a:rPr lang="es-MX" dirty="0"/>
              <a:t>Desarrollo de clases y métodos</a:t>
            </a:r>
            <a:endParaRPr lang="es-MX" sz="1200" dirty="0"/>
          </a:p>
        </p:txBody>
      </p:sp>
      <p:sp>
        <p:nvSpPr>
          <p:cNvPr id="620" name="Google Shape;620;p30"/>
          <p:cNvSpPr txBox="1">
            <a:spLocks noGrp="1"/>
          </p:cNvSpPr>
          <p:nvPr>
            <p:ph type="subTitle" idx="4"/>
          </p:nvPr>
        </p:nvSpPr>
        <p:spPr>
          <a:xfrm>
            <a:off x="1383947" y="2263363"/>
            <a:ext cx="4040485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58750" indent="0"/>
            <a:r>
              <a:rPr lang="es-MX" dirty="0"/>
              <a:t>Análisis y diseño orientado a objetos</a:t>
            </a:r>
            <a:br>
              <a:rPr lang="es-MX" sz="1200" dirty="0"/>
            </a:br>
            <a:endParaRPr lang="es-MX" sz="1200" dirty="0"/>
          </a:p>
        </p:txBody>
      </p:sp>
      <p:sp>
        <p:nvSpPr>
          <p:cNvPr id="621" name="Google Shape;621;p30"/>
          <p:cNvSpPr txBox="1">
            <a:spLocks noGrp="1"/>
          </p:cNvSpPr>
          <p:nvPr>
            <p:ph type="title" idx="5"/>
          </p:nvPr>
        </p:nvSpPr>
        <p:spPr>
          <a:xfrm>
            <a:off x="502918" y="2169163"/>
            <a:ext cx="739200" cy="54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lt1"/>
                </a:solidFill>
              </a:rPr>
              <a:t>02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623" name="Google Shape;623;p30"/>
          <p:cNvSpPr txBox="1">
            <a:spLocks noGrp="1"/>
          </p:cNvSpPr>
          <p:nvPr>
            <p:ph type="subTitle" idx="7"/>
          </p:nvPr>
        </p:nvSpPr>
        <p:spPr>
          <a:xfrm>
            <a:off x="1435000" y="1064275"/>
            <a:ext cx="5963368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s-MX" dirty="0"/>
              <a:t>Fundamentos del paradigma de Programación Orientado a Objetos</a:t>
            </a:r>
          </a:p>
        </p:txBody>
      </p:sp>
      <p:sp>
        <p:nvSpPr>
          <p:cNvPr id="628" name="Google Shape;628;p30"/>
          <p:cNvSpPr txBox="1">
            <a:spLocks noGrp="1"/>
          </p:cNvSpPr>
          <p:nvPr>
            <p:ph type="title" idx="2"/>
          </p:nvPr>
        </p:nvSpPr>
        <p:spPr>
          <a:xfrm>
            <a:off x="517594" y="3483350"/>
            <a:ext cx="739200" cy="54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03</a:t>
            </a:r>
            <a:endParaRPr/>
          </a:p>
        </p:txBody>
      </p:sp>
      <p:sp>
        <p:nvSpPr>
          <p:cNvPr id="629" name="Google Shape;629;p30"/>
          <p:cNvSpPr txBox="1">
            <a:spLocks noGrp="1"/>
          </p:cNvSpPr>
          <p:nvPr>
            <p:ph type="title" idx="8"/>
          </p:nvPr>
        </p:nvSpPr>
        <p:spPr>
          <a:xfrm>
            <a:off x="478104" y="774057"/>
            <a:ext cx="739200" cy="54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01</a:t>
            </a: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oogle Shape;638;p25">
            <a:extLst>
              <a:ext uri="{FF2B5EF4-FFF2-40B4-BE49-F238E27FC236}">
                <a16:creationId xmlns:a16="http://schemas.microsoft.com/office/drawing/2014/main" id="{7719B598-3619-A646-BFFE-2538AEF2D78E}"/>
              </a:ext>
            </a:extLst>
          </p:cNvPr>
          <p:cNvGrpSpPr/>
          <p:nvPr/>
        </p:nvGrpSpPr>
        <p:grpSpPr>
          <a:xfrm>
            <a:off x="0" y="0"/>
            <a:ext cx="6810371" cy="4828397"/>
            <a:chOff x="0" y="0"/>
            <a:chExt cx="6810371" cy="4828397"/>
          </a:xfrm>
        </p:grpSpPr>
        <p:sp>
          <p:nvSpPr>
            <p:cNvPr id="9" name="Google Shape;639;p25">
              <a:extLst>
                <a:ext uri="{FF2B5EF4-FFF2-40B4-BE49-F238E27FC236}">
                  <a16:creationId xmlns:a16="http://schemas.microsoft.com/office/drawing/2014/main" id="{5DFA7778-FB34-6643-B073-7BBB159E6B68}"/>
                </a:ext>
              </a:extLst>
            </p:cNvPr>
            <p:cNvSpPr/>
            <p:nvPr/>
          </p:nvSpPr>
          <p:spPr>
            <a:xfrm>
              <a:off x="0" y="0"/>
              <a:ext cx="6810371" cy="4828397"/>
            </a:xfrm>
            <a:custGeom>
              <a:avLst/>
              <a:gdLst/>
              <a:ahLst/>
              <a:cxnLst/>
              <a:rect l="l" t="t" r="r" b="b"/>
              <a:pathLst>
                <a:path w="217897" h="154484" extrusionOk="0">
                  <a:moveTo>
                    <a:pt x="119385" y="49554"/>
                  </a:moveTo>
                  <a:cubicBezTo>
                    <a:pt x="120266" y="49554"/>
                    <a:pt x="121064" y="49578"/>
                    <a:pt x="121754" y="49578"/>
                  </a:cubicBezTo>
                  <a:cubicBezTo>
                    <a:pt x="122052" y="49578"/>
                    <a:pt x="122326" y="49590"/>
                    <a:pt x="122576" y="49590"/>
                  </a:cubicBezTo>
                  <a:cubicBezTo>
                    <a:pt x="122647" y="49590"/>
                    <a:pt x="122707" y="49602"/>
                    <a:pt x="122778" y="49602"/>
                  </a:cubicBezTo>
                  <a:cubicBezTo>
                    <a:pt x="122849" y="49602"/>
                    <a:pt x="122909" y="49614"/>
                    <a:pt x="122969" y="49614"/>
                  </a:cubicBezTo>
                  <a:cubicBezTo>
                    <a:pt x="123100" y="49626"/>
                    <a:pt x="123219" y="49638"/>
                    <a:pt x="123338" y="49638"/>
                  </a:cubicBezTo>
                  <a:cubicBezTo>
                    <a:pt x="123873" y="49674"/>
                    <a:pt x="124254" y="49697"/>
                    <a:pt x="124481" y="49709"/>
                  </a:cubicBezTo>
                  <a:lnTo>
                    <a:pt x="124493" y="49709"/>
                  </a:lnTo>
                  <a:cubicBezTo>
                    <a:pt x="124552" y="49721"/>
                    <a:pt x="124612" y="49721"/>
                    <a:pt x="124671" y="49733"/>
                  </a:cubicBezTo>
                  <a:cubicBezTo>
                    <a:pt x="124731" y="49745"/>
                    <a:pt x="124802" y="49757"/>
                    <a:pt x="124862" y="49757"/>
                  </a:cubicBezTo>
                  <a:cubicBezTo>
                    <a:pt x="125124" y="49804"/>
                    <a:pt x="125409" y="49852"/>
                    <a:pt x="125731" y="49924"/>
                  </a:cubicBezTo>
                  <a:cubicBezTo>
                    <a:pt x="126040" y="49983"/>
                    <a:pt x="126386" y="50090"/>
                    <a:pt x="126743" y="50185"/>
                  </a:cubicBezTo>
                  <a:cubicBezTo>
                    <a:pt x="127481" y="50400"/>
                    <a:pt x="128303" y="50709"/>
                    <a:pt x="129172" y="51150"/>
                  </a:cubicBezTo>
                  <a:cubicBezTo>
                    <a:pt x="130053" y="51590"/>
                    <a:pt x="130981" y="52186"/>
                    <a:pt x="131886" y="52936"/>
                  </a:cubicBezTo>
                  <a:cubicBezTo>
                    <a:pt x="132124" y="53126"/>
                    <a:pt x="132339" y="53329"/>
                    <a:pt x="132565" y="53543"/>
                  </a:cubicBezTo>
                  <a:cubicBezTo>
                    <a:pt x="132684" y="53638"/>
                    <a:pt x="132791" y="53757"/>
                    <a:pt x="132898" y="53864"/>
                  </a:cubicBezTo>
                  <a:cubicBezTo>
                    <a:pt x="133017" y="53972"/>
                    <a:pt x="133125" y="54091"/>
                    <a:pt x="133232" y="54210"/>
                  </a:cubicBezTo>
                  <a:cubicBezTo>
                    <a:pt x="133339" y="54329"/>
                    <a:pt x="133458" y="54448"/>
                    <a:pt x="133565" y="54567"/>
                  </a:cubicBezTo>
                  <a:cubicBezTo>
                    <a:pt x="133672" y="54686"/>
                    <a:pt x="133768" y="54817"/>
                    <a:pt x="133875" y="54948"/>
                  </a:cubicBezTo>
                  <a:cubicBezTo>
                    <a:pt x="133994" y="55067"/>
                    <a:pt x="134089" y="55198"/>
                    <a:pt x="134184" y="55341"/>
                  </a:cubicBezTo>
                  <a:cubicBezTo>
                    <a:pt x="134291" y="55472"/>
                    <a:pt x="134399" y="55603"/>
                    <a:pt x="134494" y="55746"/>
                  </a:cubicBezTo>
                  <a:cubicBezTo>
                    <a:pt x="134887" y="56305"/>
                    <a:pt x="135244" y="56912"/>
                    <a:pt x="135577" y="57555"/>
                  </a:cubicBezTo>
                  <a:cubicBezTo>
                    <a:pt x="135923" y="58198"/>
                    <a:pt x="136196" y="58901"/>
                    <a:pt x="136435" y="59627"/>
                  </a:cubicBezTo>
                  <a:cubicBezTo>
                    <a:pt x="136673" y="60353"/>
                    <a:pt x="136863" y="61115"/>
                    <a:pt x="136982" y="61913"/>
                  </a:cubicBezTo>
                  <a:cubicBezTo>
                    <a:pt x="137042" y="62306"/>
                    <a:pt x="137089" y="62711"/>
                    <a:pt x="137113" y="63128"/>
                  </a:cubicBezTo>
                  <a:cubicBezTo>
                    <a:pt x="137125" y="63235"/>
                    <a:pt x="137137" y="63330"/>
                    <a:pt x="137137" y="63437"/>
                  </a:cubicBezTo>
                  <a:cubicBezTo>
                    <a:pt x="137137" y="63544"/>
                    <a:pt x="137137" y="63651"/>
                    <a:pt x="137137" y="63747"/>
                  </a:cubicBezTo>
                  <a:cubicBezTo>
                    <a:pt x="137149" y="63854"/>
                    <a:pt x="137185" y="63961"/>
                    <a:pt x="137185" y="64068"/>
                  </a:cubicBezTo>
                  <a:lnTo>
                    <a:pt x="137220" y="64151"/>
                  </a:lnTo>
                  <a:lnTo>
                    <a:pt x="137220" y="64259"/>
                  </a:lnTo>
                  <a:lnTo>
                    <a:pt x="137220" y="64473"/>
                  </a:lnTo>
                  <a:lnTo>
                    <a:pt x="137220" y="71640"/>
                  </a:lnTo>
                  <a:lnTo>
                    <a:pt x="137220" y="75415"/>
                  </a:lnTo>
                  <a:lnTo>
                    <a:pt x="137220" y="75891"/>
                  </a:lnTo>
                  <a:lnTo>
                    <a:pt x="137220" y="76022"/>
                  </a:lnTo>
                  <a:cubicBezTo>
                    <a:pt x="137220" y="76058"/>
                    <a:pt x="137185" y="76105"/>
                    <a:pt x="137185" y="76129"/>
                  </a:cubicBezTo>
                  <a:lnTo>
                    <a:pt x="137161" y="76308"/>
                  </a:lnTo>
                  <a:lnTo>
                    <a:pt x="137149" y="76665"/>
                  </a:lnTo>
                  <a:lnTo>
                    <a:pt x="137137" y="76844"/>
                  </a:lnTo>
                  <a:lnTo>
                    <a:pt x="137125" y="77022"/>
                  </a:lnTo>
                  <a:lnTo>
                    <a:pt x="137089" y="77379"/>
                  </a:lnTo>
                  <a:cubicBezTo>
                    <a:pt x="137089" y="77498"/>
                    <a:pt x="137077" y="77617"/>
                    <a:pt x="137054" y="77736"/>
                  </a:cubicBezTo>
                  <a:lnTo>
                    <a:pt x="137018" y="78094"/>
                  </a:lnTo>
                  <a:cubicBezTo>
                    <a:pt x="136994" y="78213"/>
                    <a:pt x="136982" y="78332"/>
                    <a:pt x="136958" y="78451"/>
                  </a:cubicBezTo>
                  <a:cubicBezTo>
                    <a:pt x="136661" y="80344"/>
                    <a:pt x="135946" y="82237"/>
                    <a:pt x="134851" y="83940"/>
                  </a:cubicBezTo>
                  <a:cubicBezTo>
                    <a:pt x="134303" y="84797"/>
                    <a:pt x="133660" y="85595"/>
                    <a:pt x="132934" y="86333"/>
                  </a:cubicBezTo>
                  <a:cubicBezTo>
                    <a:pt x="132208" y="87071"/>
                    <a:pt x="131386" y="87738"/>
                    <a:pt x="130505" y="88309"/>
                  </a:cubicBezTo>
                  <a:cubicBezTo>
                    <a:pt x="129624" y="88881"/>
                    <a:pt x="128672" y="89357"/>
                    <a:pt x="127672" y="89738"/>
                  </a:cubicBezTo>
                  <a:cubicBezTo>
                    <a:pt x="126671" y="90107"/>
                    <a:pt x="125624" y="90369"/>
                    <a:pt x="124552" y="90512"/>
                  </a:cubicBezTo>
                  <a:lnTo>
                    <a:pt x="124147" y="90559"/>
                  </a:lnTo>
                  <a:cubicBezTo>
                    <a:pt x="124016" y="90583"/>
                    <a:pt x="123873" y="90583"/>
                    <a:pt x="123742" y="90595"/>
                  </a:cubicBezTo>
                  <a:lnTo>
                    <a:pt x="123338" y="90631"/>
                  </a:lnTo>
                  <a:lnTo>
                    <a:pt x="122921" y="90631"/>
                  </a:lnTo>
                  <a:lnTo>
                    <a:pt x="122719" y="90643"/>
                  </a:lnTo>
                  <a:lnTo>
                    <a:pt x="122611" y="90643"/>
                  </a:lnTo>
                  <a:lnTo>
                    <a:pt x="122480" y="90631"/>
                  </a:lnTo>
                  <a:lnTo>
                    <a:pt x="116301" y="90631"/>
                  </a:lnTo>
                  <a:cubicBezTo>
                    <a:pt x="111289" y="90643"/>
                    <a:pt x="106205" y="90643"/>
                    <a:pt x="101121" y="90643"/>
                  </a:cubicBezTo>
                  <a:cubicBezTo>
                    <a:pt x="101121" y="90643"/>
                    <a:pt x="101109" y="90488"/>
                    <a:pt x="101109" y="90405"/>
                  </a:cubicBezTo>
                  <a:lnTo>
                    <a:pt x="101073" y="89833"/>
                  </a:lnTo>
                  <a:lnTo>
                    <a:pt x="101061" y="89690"/>
                  </a:lnTo>
                  <a:lnTo>
                    <a:pt x="101061" y="89500"/>
                  </a:lnTo>
                  <a:lnTo>
                    <a:pt x="101061" y="89119"/>
                  </a:lnTo>
                  <a:lnTo>
                    <a:pt x="101061" y="65044"/>
                  </a:lnTo>
                  <a:lnTo>
                    <a:pt x="101061" y="64318"/>
                  </a:lnTo>
                  <a:lnTo>
                    <a:pt x="101061" y="64140"/>
                  </a:lnTo>
                  <a:lnTo>
                    <a:pt x="101073" y="64009"/>
                  </a:lnTo>
                  <a:lnTo>
                    <a:pt x="101097" y="63747"/>
                  </a:lnTo>
                  <a:cubicBezTo>
                    <a:pt x="101097" y="63568"/>
                    <a:pt x="101097" y="63389"/>
                    <a:pt x="101121" y="63223"/>
                  </a:cubicBezTo>
                  <a:cubicBezTo>
                    <a:pt x="101132" y="63044"/>
                    <a:pt x="101144" y="62878"/>
                    <a:pt x="101156" y="62699"/>
                  </a:cubicBezTo>
                  <a:cubicBezTo>
                    <a:pt x="101168" y="62532"/>
                    <a:pt x="101204" y="62354"/>
                    <a:pt x="101228" y="62187"/>
                  </a:cubicBezTo>
                  <a:cubicBezTo>
                    <a:pt x="101252" y="62020"/>
                    <a:pt x="101263" y="61842"/>
                    <a:pt x="101299" y="61675"/>
                  </a:cubicBezTo>
                  <a:cubicBezTo>
                    <a:pt x="101323" y="61508"/>
                    <a:pt x="101359" y="61342"/>
                    <a:pt x="101394" y="61175"/>
                  </a:cubicBezTo>
                  <a:cubicBezTo>
                    <a:pt x="101406" y="61092"/>
                    <a:pt x="101430" y="61008"/>
                    <a:pt x="101442" y="60925"/>
                  </a:cubicBezTo>
                  <a:lnTo>
                    <a:pt x="101502" y="60675"/>
                  </a:lnTo>
                  <a:cubicBezTo>
                    <a:pt x="101549" y="60520"/>
                    <a:pt x="101585" y="60353"/>
                    <a:pt x="101633" y="60187"/>
                  </a:cubicBezTo>
                  <a:cubicBezTo>
                    <a:pt x="101680" y="60032"/>
                    <a:pt x="101728" y="59865"/>
                    <a:pt x="101775" y="59710"/>
                  </a:cubicBezTo>
                  <a:lnTo>
                    <a:pt x="101847" y="59472"/>
                  </a:lnTo>
                  <a:cubicBezTo>
                    <a:pt x="101883" y="59389"/>
                    <a:pt x="101906" y="59318"/>
                    <a:pt x="101942" y="59234"/>
                  </a:cubicBezTo>
                  <a:cubicBezTo>
                    <a:pt x="102002" y="59079"/>
                    <a:pt x="102049" y="58925"/>
                    <a:pt x="102109" y="58770"/>
                  </a:cubicBezTo>
                  <a:cubicBezTo>
                    <a:pt x="102371" y="58163"/>
                    <a:pt x="102633" y="57567"/>
                    <a:pt x="102954" y="57008"/>
                  </a:cubicBezTo>
                  <a:cubicBezTo>
                    <a:pt x="103264" y="56436"/>
                    <a:pt x="103633" y="55912"/>
                    <a:pt x="104002" y="55400"/>
                  </a:cubicBezTo>
                  <a:cubicBezTo>
                    <a:pt x="104383" y="54912"/>
                    <a:pt x="104776" y="54436"/>
                    <a:pt x="105204" y="53995"/>
                  </a:cubicBezTo>
                  <a:cubicBezTo>
                    <a:pt x="105312" y="53888"/>
                    <a:pt x="105419" y="53781"/>
                    <a:pt x="105526" y="53674"/>
                  </a:cubicBezTo>
                  <a:cubicBezTo>
                    <a:pt x="105633" y="53579"/>
                    <a:pt x="105752" y="53472"/>
                    <a:pt x="105859" y="53376"/>
                  </a:cubicBezTo>
                  <a:cubicBezTo>
                    <a:pt x="106074" y="53162"/>
                    <a:pt x="106312" y="52983"/>
                    <a:pt x="106526" y="52793"/>
                  </a:cubicBezTo>
                  <a:cubicBezTo>
                    <a:pt x="106645" y="52698"/>
                    <a:pt x="106764" y="52614"/>
                    <a:pt x="106871" y="52519"/>
                  </a:cubicBezTo>
                  <a:lnTo>
                    <a:pt x="107050" y="52388"/>
                  </a:lnTo>
                  <a:lnTo>
                    <a:pt x="107228" y="52269"/>
                  </a:lnTo>
                  <a:cubicBezTo>
                    <a:pt x="107348" y="52186"/>
                    <a:pt x="107467" y="52102"/>
                    <a:pt x="107574" y="52019"/>
                  </a:cubicBezTo>
                  <a:cubicBezTo>
                    <a:pt x="107693" y="51948"/>
                    <a:pt x="107824" y="51864"/>
                    <a:pt x="107943" y="51793"/>
                  </a:cubicBezTo>
                  <a:cubicBezTo>
                    <a:pt x="108883" y="51186"/>
                    <a:pt x="109872" y="50745"/>
                    <a:pt x="110836" y="50400"/>
                  </a:cubicBezTo>
                  <a:cubicBezTo>
                    <a:pt x="111800" y="50054"/>
                    <a:pt x="112753" y="49840"/>
                    <a:pt x="113670" y="49721"/>
                  </a:cubicBezTo>
                  <a:cubicBezTo>
                    <a:pt x="113896" y="49697"/>
                    <a:pt x="114110" y="49662"/>
                    <a:pt x="114337" y="49638"/>
                  </a:cubicBezTo>
                  <a:cubicBezTo>
                    <a:pt x="114563" y="49626"/>
                    <a:pt x="114777" y="49614"/>
                    <a:pt x="114991" y="49602"/>
                  </a:cubicBezTo>
                  <a:cubicBezTo>
                    <a:pt x="115206" y="49590"/>
                    <a:pt x="115420" y="49578"/>
                    <a:pt x="115622" y="49578"/>
                  </a:cubicBezTo>
                  <a:cubicBezTo>
                    <a:pt x="115896" y="49566"/>
                    <a:pt x="116170" y="49554"/>
                    <a:pt x="116432" y="49554"/>
                  </a:cubicBezTo>
                  <a:close/>
                  <a:moveTo>
                    <a:pt x="181547" y="114789"/>
                  </a:moveTo>
                  <a:lnTo>
                    <a:pt x="181797" y="114801"/>
                  </a:lnTo>
                  <a:cubicBezTo>
                    <a:pt x="181964" y="114801"/>
                    <a:pt x="182131" y="114801"/>
                    <a:pt x="182297" y="114812"/>
                  </a:cubicBezTo>
                  <a:cubicBezTo>
                    <a:pt x="182452" y="114812"/>
                    <a:pt x="182619" y="114836"/>
                    <a:pt x="182786" y="114848"/>
                  </a:cubicBezTo>
                  <a:lnTo>
                    <a:pt x="183036" y="114860"/>
                  </a:lnTo>
                  <a:cubicBezTo>
                    <a:pt x="183119" y="114872"/>
                    <a:pt x="183202" y="114884"/>
                    <a:pt x="183286" y="114896"/>
                  </a:cubicBezTo>
                  <a:cubicBezTo>
                    <a:pt x="183452" y="114908"/>
                    <a:pt x="183619" y="114932"/>
                    <a:pt x="183786" y="114955"/>
                  </a:cubicBezTo>
                  <a:cubicBezTo>
                    <a:pt x="183952" y="114979"/>
                    <a:pt x="184119" y="115015"/>
                    <a:pt x="184286" y="115039"/>
                  </a:cubicBezTo>
                  <a:lnTo>
                    <a:pt x="184536" y="115086"/>
                  </a:lnTo>
                  <a:lnTo>
                    <a:pt x="184774" y="115146"/>
                  </a:lnTo>
                  <a:cubicBezTo>
                    <a:pt x="184941" y="115182"/>
                    <a:pt x="185119" y="115217"/>
                    <a:pt x="185274" y="115253"/>
                  </a:cubicBezTo>
                  <a:cubicBezTo>
                    <a:pt x="185941" y="115432"/>
                    <a:pt x="186607" y="115658"/>
                    <a:pt x="187262" y="115932"/>
                  </a:cubicBezTo>
                  <a:cubicBezTo>
                    <a:pt x="187905" y="116205"/>
                    <a:pt x="188548" y="116539"/>
                    <a:pt x="189179" y="116908"/>
                  </a:cubicBezTo>
                  <a:cubicBezTo>
                    <a:pt x="189798" y="117289"/>
                    <a:pt x="190394" y="117729"/>
                    <a:pt x="190965" y="118206"/>
                  </a:cubicBezTo>
                  <a:cubicBezTo>
                    <a:pt x="191549" y="118670"/>
                    <a:pt x="192072" y="119218"/>
                    <a:pt x="192572" y="119789"/>
                  </a:cubicBezTo>
                  <a:cubicBezTo>
                    <a:pt x="193073" y="120361"/>
                    <a:pt x="193549" y="120968"/>
                    <a:pt x="193954" y="121635"/>
                  </a:cubicBezTo>
                  <a:cubicBezTo>
                    <a:pt x="195609" y="124242"/>
                    <a:pt x="196406" y="127493"/>
                    <a:pt x="196097" y="130755"/>
                  </a:cubicBezTo>
                  <a:cubicBezTo>
                    <a:pt x="195930" y="132374"/>
                    <a:pt x="195525" y="133970"/>
                    <a:pt x="194823" y="135458"/>
                  </a:cubicBezTo>
                  <a:cubicBezTo>
                    <a:pt x="194120" y="136946"/>
                    <a:pt x="193180" y="138327"/>
                    <a:pt x="192025" y="139506"/>
                  </a:cubicBezTo>
                  <a:cubicBezTo>
                    <a:pt x="190858" y="140685"/>
                    <a:pt x="189513" y="141685"/>
                    <a:pt x="188036" y="142399"/>
                  </a:cubicBezTo>
                  <a:cubicBezTo>
                    <a:pt x="187298" y="142768"/>
                    <a:pt x="186536" y="143066"/>
                    <a:pt x="185750" y="143292"/>
                  </a:cubicBezTo>
                  <a:cubicBezTo>
                    <a:pt x="185560" y="143352"/>
                    <a:pt x="185357" y="143411"/>
                    <a:pt x="185167" y="143459"/>
                  </a:cubicBezTo>
                  <a:lnTo>
                    <a:pt x="184571" y="143590"/>
                  </a:lnTo>
                  <a:lnTo>
                    <a:pt x="183964" y="143709"/>
                  </a:lnTo>
                  <a:cubicBezTo>
                    <a:pt x="183869" y="143721"/>
                    <a:pt x="183774" y="143733"/>
                    <a:pt x="183667" y="143745"/>
                  </a:cubicBezTo>
                  <a:lnTo>
                    <a:pt x="183369" y="143780"/>
                  </a:lnTo>
                  <a:cubicBezTo>
                    <a:pt x="183262" y="143792"/>
                    <a:pt x="183167" y="143816"/>
                    <a:pt x="183059" y="143828"/>
                  </a:cubicBezTo>
                  <a:lnTo>
                    <a:pt x="182762" y="143840"/>
                  </a:lnTo>
                  <a:cubicBezTo>
                    <a:pt x="182596" y="143859"/>
                    <a:pt x="182431" y="143879"/>
                    <a:pt x="182266" y="143879"/>
                  </a:cubicBezTo>
                  <a:cubicBezTo>
                    <a:pt x="182229" y="143879"/>
                    <a:pt x="182192" y="143878"/>
                    <a:pt x="182155" y="143876"/>
                  </a:cubicBezTo>
                  <a:lnTo>
                    <a:pt x="181845" y="143887"/>
                  </a:lnTo>
                  <a:lnTo>
                    <a:pt x="181690" y="143899"/>
                  </a:lnTo>
                  <a:lnTo>
                    <a:pt x="181619" y="143923"/>
                  </a:lnTo>
                  <a:lnTo>
                    <a:pt x="171487" y="143923"/>
                  </a:lnTo>
                  <a:lnTo>
                    <a:pt x="171403" y="143899"/>
                  </a:lnTo>
                  <a:lnTo>
                    <a:pt x="171117" y="143887"/>
                  </a:lnTo>
                  <a:cubicBezTo>
                    <a:pt x="170725" y="143887"/>
                    <a:pt x="170344" y="143852"/>
                    <a:pt x="169963" y="143816"/>
                  </a:cubicBezTo>
                  <a:cubicBezTo>
                    <a:pt x="169772" y="143792"/>
                    <a:pt x="169582" y="143768"/>
                    <a:pt x="169391" y="143745"/>
                  </a:cubicBezTo>
                  <a:cubicBezTo>
                    <a:pt x="169201" y="143733"/>
                    <a:pt x="169010" y="143685"/>
                    <a:pt x="168831" y="143649"/>
                  </a:cubicBezTo>
                  <a:cubicBezTo>
                    <a:pt x="168081" y="143506"/>
                    <a:pt x="167355" y="143328"/>
                    <a:pt x="166653" y="143078"/>
                  </a:cubicBezTo>
                  <a:cubicBezTo>
                    <a:pt x="165950" y="142816"/>
                    <a:pt x="165271" y="142530"/>
                    <a:pt x="164640" y="142185"/>
                  </a:cubicBezTo>
                  <a:cubicBezTo>
                    <a:pt x="163997" y="141840"/>
                    <a:pt x="163390" y="141459"/>
                    <a:pt x="162819" y="141030"/>
                  </a:cubicBezTo>
                  <a:cubicBezTo>
                    <a:pt x="162247" y="140601"/>
                    <a:pt x="161711" y="140149"/>
                    <a:pt x="161223" y="139661"/>
                  </a:cubicBezTo>
                  <a:cubicBezTo>
                    <a:pt x="160747" y="139173"/>
                    <a:pt x="160283" y="138661"/>
                    <a:pt x="159890" y="138137"/>
                  </a:cubicBezTo>
                  <a:cubicBezTo>
                    <a:pt x="159783" y="138006"/>
                    <a:pt x="159687" y="137863"/>
                    <a:pt x="159592" y="137732"/>
                  </a:cubicBezTo>
                  <a:cubicBezTo>
                    <a:pt x="159497" y="137589"/>
                    <a:pt x="159402" y="137458"/>
                    <a:pt x="159318" y="137315"/>
                  </a:cubicBezTo>
                  <a:cubicBezTo>
                    <a:pt x="159223" y="137184"/>
                    <a:pt x="159140" y="137041"/>
                    <a:pt x="159044" y="136910"/>
                  </a:cubicBezTo>
                  <a:cubicBezTo>
                    <a:pt x="158961" y="136768"/>
                    <a:pt x="158890" y="136625"/>
                    <a:pt x="158806" y="136494"/>
                  </a:cubicBezTo>
                  <a:lnTo>
                    <a:pt x="158687" y="136279"/>
                  </a:lnTo>
                  <a:lnTo>
                    <a:pt x="158580" y="136065"/>
                  </a:lnTo>
                  <a:cubicBezTo>
                    <a:pt x="158509" y="135922"/>
                    <a:pt x="158425" y="135779"/>
                    <a:pt x="158354" y="135648"/>
                  </a:cubicBezTo>
                  <a:cubicBezTo>
                    <a:pt x="158294" y="135505"/>
                    <a:pt x="158235" y="135351"/>
                    <a:pt x="158163" y="135220"/>
                  </a:cubicBezTo>
                  <a:lnTo>
                    <a:pt x="158068" y="135005"/>
                  </a:lnTo>
                  <a:lnTo>
                    <a:pt x="157985" y="134791"/>
                  </a:lnTo>
                  <a:cubicBezTo>
                    <a:pt x="157520" y="133636"/>
                    <a:pt x="157223" y="132493"/>
                    <a:pt x="157068" y="131374"/>
                  </a:cubicBezTo>
                  <a:cubicBezTo>
                    <a:pt x="157044" y="131088"/>
                    <a:pt x="156997" y="130814"/>
                    <a:pt x="156985" y="130541"/>
                  </a:cubicBezTo>
                  <a:cubicBezTo>
                    <a:pt x="156973" y="130398"/>
                    <a:pt x="156961" y="130267"/>
                    <a:pt x="156949" y="130136"/>
                  </a:cubicBezTo>
                  <a:cubicBezTo>
                    <a:pt x="156949" y="129993"/>
                    <a:pt x="156913" y="129862"/>
                    <a:pt x="156913" y="129719"/>
                  </a:cubicBezTo>
                  <a:cubicBezTo>
                    <a:pt x="156901" y="129588"/>
                    <a:pt x="156866" y="129457"/>
                    <a:pt x="156866" y="129314"/>
                  </a:cubicBezTo>
                  <a:lnTo>
                    <a:pt x="156866" y="128778"/>
                  </a:lnTo>
                  <a:lnTo>
                    <a:pt x="156866" y="127743"/>
                  </a:lnTo>
                  <a:cubicBezTo>
                    <a:pt x="156866" y="124992"/>
                    <a:pt x="156889" y="122599"/>
                    <a:pt x="156901" y="120635"/>
                  </a:cubicBezTo>
                  <a:cubicBezTo>
                    <a:pt x="156925" y="117646"/>
                    <a:pt x="156961" y="115634"/>
                    <a:pt x="156961" y="114860"/>
                  </a:cubicBezTo>
                  <a:cubicBezTo>
                    <a:pt x="159509" y="114860"/>
                    <a:pt x="167557" y="114836"/>
                    <a:pt x="178630" y="114801"/>
                  </a:cubicBezTo>
                  <a:cubicBezTo>
                    <a:pt x="179476" y="114801"/>
                    <a:pt x="180333" y="114801"/>
                    <a:pt x="181214" y="114789"/>
                  </a:cubicBezTo>
                  <a:close/>
                  <a:moveTo>
                    <a:pt x="207324" y="1"/>
                  </a:moveTo>
                  <a:lnTo>
                    <a:pt x="207324" y="80582"/>
                  </a:lnTo>
                  <a:lnTo>
                    <a:pt x="207324" y="81535"/>
                  </a:lnTo>
                  <a:cubicBezTo>
                    <a:pt x="207324" y="81701"/>
                    <a:pt x="207312" y="81808"/>
                    <a:pt x="207312" y="81927"/>
                  </a:cubicBezTo>
                  <a:lnTo>
                    <a:pt x="207301" y="82273"/>
                  </a:lnTo>
                  <a:lnTo>
                    <a:pt x="207301" y="82439"/>
                  </a:lnTo>
                  <a:lnTo>
                    <a:pt x="207289" y="82618"/>
                  </a:lnTo>
                  <a:lnTo>
                    <a:pt x="207265" y="82963"/>
                  </a:lnTo>
                  <a:cubicBezTo>
                    <a:pt x="207253" y="83190"/>
                    <a:pt x="207205" y="83428"/>
                    <a:pt x="207181" y="83654"/>
                  </a:cubicBezTo>
                  <a:cubicBezTo>
                    <a:pt x="207062" y="84571"/>
                    <a:pt x="206848" y="85464"/>
                    <a:pt x="206562" y="86333"/>
                  </a:cubicBezTo>
                  <a:cubicBezTo>
                    <a:pt x="205979" y="88071"/>
                    <a:pt x="205062" y="89690"/>
                    <a:pt x="203883" y="91083"/>
                  </a:cubicBezTo>
                  <a:cubicBezTo>
                    <a:pt x="202717" y="92476"/>
                    <a:pt x="201288" y="93643"/>
                    <a:pt x="199728" y="94500"/>
                  </a:cubicBezTo>
                  <a:cubicBezTo>
                    <a:pt x="198157" y="95346"/>
                    <a:pt x="196466" y="95893"/>
                    <a:pt x="194751" y="96120"/>
                  </a:cubicBezTo>
                  <a:lnTo>
                    <a:pt x="194430" y="96167"/>
                  </a:lnTo>
                  <a:cubicBezTo>
                    <a:pt x="194323" y="96179"/>
                    <a:pt x="194216" y="96191"/>
                    <a:pt x="194108" y="96203"/>
                  </a:cubicBezTo>
                  <a:cubicBezTo>
                    <a:pt x="193894" y="96215"/>
                    <a:pt x="193680" y="96239"/>
                    <a:pt x="193465" y="96251"/>
                  </a:cubicBezTo>
                  <a:cubicBezTo>
                    <a:pt x="193251" y="96251"/>
                    <a:pt x="193037" y="96274"/>
                    <a:pt x="192823" y="96274"/>
                  </a:cubicBezTo>
                  <a:cubicBezTo>
                    <a:pt x="192537" y="96274"/>
                    <a:pt x="192251" y="96298"/>
                    <a:pt x="191965" y="96298"/>
                  </a:cubicBezTo>
                  <a:lnTo>
                    <a:pt x="171820" y="96298"/>
                  </a:lnTo>
                  <a:cubicBezTo>
                    <a:pt x="171701" y="96298"/>
                    <a:pt x="171582" y="96274"/>
                    <a:pt x="171463" y="96274"/>
                  </a:cubicBezTo>
                  <a:cubicBezTo>
                    <a:pt x="171419" y="96278"/>
                    <a:pt x="171375" y="96280"/>
                    <a:pt x="171332" y="96280"/>
                  </a:cubicBezTo>
                  <a:cubicBezTo>
                    <a:pt x="171244" y="96280"/>
                    <a:pt x="171157" y="96274"/>
                    <a:pt x="171070" y="96274"/>
                  </a:cubicBezTo>
                  <a:cubicBezTo>
                    <a:pt x="170534" y="96286"/>
                    <a:pt x="170022" y="96286"/>
                    <a:pt x="169498" y="96298"/>
                  </a:cubicBezTo>
                  <a:cubicBezTo>
                    <a:pt x="167426" y="96370"/>
                    <a:pt x="165402" y="96536"/>
                    <a:pt x="163438" y="96846"/>
                  </a:cubicBezTo>
                  <a:cubicBezTo>
                    <a:pt x="161473" y="97156"/>
                    <a:pt x="159568" y="97608"/>
                    <a:pt x="157735" y="98275"/>
                  </a:cubicBezTo>
                  <a:cubicBezTo>
                    <a:pt x="155901" y="98941"/>
                    <a:pt x="154139" y="99823"/>
                    <a:pt x="152591" y="100966"/>
                  </a:cubicBezTo>
                  <a:cubicBezTo>
                    <a:pt x="152198" y="101239"/>
                    <a:pt x="151829" y="101561"/>
                    <a:pt x="151472" y="101858"/>
                  </a:cubicBezTo>
                  <a:cubicBezTo>
                    <a:pt x="151294" y="102013"/>
                    <a:pt x="151115" y="102192"/>
                    <a:pt x="150948" y="102347"/>
                  </a:cubicBezTo>
                  <a:cubicBezTo>
                    <a:pt x="150782" y="102513"/>
                    <a:pt x="150615" y="102668"/>
                    <a:pt x="150448" y="102847"/>
                  </a:cubicBezTo>
                  <a:cubicBezTo>
                    <a:pt x="150293" y="103025"/>
                    <a:pt x="150139" y="103192"/>
                    <a:pt x="149984" y="103371"/>
                  </a:cubicBezTo>
                  <a:cubicBezTo>
                    <a:pt x="149912" y="103454"/>
                    <a:pt x="149829" y="103537"/>
                    <a:pt x="149758" y="103621"/>
                  </a:cubicBezTo>
                  <a:cubicBezTo>
                    <a:pt x="149686" y="103716"/>
                    <a:pt x="149615" y="103811"/>
                    <a:pt x="149555" y="103894"/>
                  </a:cubicBezTo>
                  <a:cubicBezTo>
                    <a:pt x="149472" y="104002"/>
                    <a:pt x="149400" y="104097"/>
                    <a:pt x="149317" y="104204"/>
                  </a:cubicBezTo>
                  <a:cubicBezTo>
                    <a:pt x="148400" y="104204"/>
                    <a:pt x="140471" y="104216"/>
                    <a:pt x="128922" y="104240"/>
                  </a:cubicBezTo>
                  <a:cubicBezTo>
                    <a:pt x="125850" y="104252"/>
                    <a:pt x="122528" y="104252"/>
                    <a:pt x="119004" y="104264"/>
                  </a:cubicBezTo>
                  <a:lnTo>
                    <a:pt x="116325" y="104264"/>
                  </a:lnTo>
                  <a:cubicBezTo>
                    <a:pt x="116099" y="104275"/>
                    <a:pt x="115872" y="104275"/>
                    <a:pt x="115646" y="104275"/>
                  </a:cubicBezTo>
                  <a:cubicBezTo>
                    <a:pt x="115480" y="104264"/>
                    <a:pt x="115313" y="104264"/>
                    <a:pt x="115146" y="104252"/>
                  </a:cubicBezTo>
                  <a:lnTo>
                    <a:pt x="114896" y="104252"/>
                  </a:lnTo>
                  <a:lnTo>
                    <a:pt x="114646" y="104228"/>
                  </a:lnTo>
                  <a:cubicBezTo>
                    <a:pt x="114467" y="104216"/>
                    <a:pt x="114301" y="104204"/>
                    <a:pt x="114134" y="104192"/>
                  </a:cubicBezTo>
                  <a:cubicBezTo>
                    <a:pt x="113455" y="104109"/>
                    <a:pt x="112789" y="104014"/>
                    <a:pt x="112110" y="103835"/>
                  </a:cubicBezTo>
                  <a:cubicBezTo>
                    <a:pt x="111943" y="103799"/>
                    <a:pt x="111777" y="103740"/>
                    <a:pt x="111610" y="103704"/>
                  </a:cubicBezTo>
                  <a:cubicBezTo>
                    <a:pt x="111443" y="103656"/>
                    <a:pt x="111277" y="103609"/>
                    <a:pt x="111122" y="103549"/>
                  </a:cubicBezTo>
                  <a:cubicBezTo>
                    <a:pt x="110955" y="103490"/>
                    <a:pt x="110788" y="103442"/>
                    <a:pt x="110622" y="103382"/>
                  </a:cubicBezTo>
                  <a:cubicBezTo>
                    <a:pt x="110455" y="103323"/>
                    <a:pt x="110300" y="103240"/>
                    <a:pt x="110134" y="103168"/>
                  </a:cubicBezTo>
                  <a:cubicBezTo>
                    <a:pt x="108943" y="102692"/>
                    <a:pt x="107800" y="102097"/>
                    <a:pt x="106752" y="101204"/>
                  </a:cubicBezTo>
                  <a:lnTo>
                    <a:pt x="122480" y="101204"/>
                  </a:lnTo>
                  <a:lnTo>
                    <a:pt x="122623" y="101216"/>
                  </a:lnTo>
                  <a:lnTo>
                    <a:pt x="122802" y="101227"/>
                  </a:lnTo>
                  <a:lnTo>
                    <a:pt x="123147" y="101216"/>
                  </a:lnTo>
                  <a:lnTo>
                    <a:pt x="123850" y="101204"/>
                  </a:lnTo>
                  <a:cubicBezTo>
                    <a:pt x="124088" y="101192"/>
                    <a:pt x="124326" y="101168"/>
                    <a:pt x="124552" y="101156"/>
                  </a:cubicBezTo>
                  <a:cubicBezTo>
                    <a:pt x="124790" y="101132"/>
                    <a:pt x="125016" y="101120"/>
                    <a:pt x="125255" y="101096"/>
                  </a:cubicBezTo>
                  <a:lnTo>
                    <a:pt x="125957" y="101013"/>
                  </a:lnTo>
                  <a:cubicBezTo>
                    <a:pt x="127802" y="100763"/>
                    <a:pt x="129624" y="100311"/>
                    <a:pt x="131362" y="99668"/>
                  </a:cubicBezTo>
                  <a:cubicBezTo>
                    <a:pt x="133101" y="99013"/>
                    <a:pt x="134744" y="98179"/>
                    <a:pt x="136268" y="97191"/>
                  </a:cubicBezTo>
                  <a:cubicBezTo>
                    <a:pt x="137792" y="96203"/>
                    <a:pt x="139197" y="95060"/>
                    <a:pt x="140459" y="93798"/>
                  </a:cubicBezTo>
                  <a:cubicBezTo>
                    <a:pt x="141709" y="92524"/>
                    <a:pt x="142816" y="91143"/>
                    <a:pt x="143769" y="89667"/>
                  </a:cubicBezTo>
                  <a:cubicBezTo>
                    <a:pt x="145662" y="86726"/>
                    <a:pt x="146888" y="83440"/>
                    <a:pt x="147412" y="80142"/>
                  </a:cubicBezTo>
                  <a:cubicBezTo>
                    <a:pt x="147460" y="79939"/>
                    <a:pt x="147484" y="79737"/>
                    <a:pt x="147507" y="79522"/>
                  </a:cubicBezTo>
                  <a:cubicBezTo>
                    <a:pt x="147531" y="79320"/>
                    <a:pt x="147555" y="79118"/>
                    <a:pt x="147591" y="78903"/>
                  </a:cubicBezTo>
                  <a:cubicBezTo>
                    <a:pt x="147614" y="78701"/>
                    <a:pt x="147626" y="78498"/>
                    <a:pt x="147650" y="78296"/>
                  </a:cubicBezTo>
                  <a:cubicBezTo>
                    <a:pt x="147662" y="78082"/>
                    <a:pt x="147674" y="77879"/>
                    <a:pt x="147686" y="77677"/>
                  </a:cubicBezTo>
                  <a:lnTo>
                    <a:pt x="147710" y="77367"/>
                  </a:lnTo>
                  <a:lnTo>
                    <a:pt x="147722" y="77070"/>
                  </a:lnTo>
                  <a:cubicBezTo>
                    <a:pt x="147722" y="76855"/>
                    <a:pt x="147734" y="76653"/>
                    <a:pt x="147734" y="76451"/>
                  </a:cubicBezTo>
                  <a:lnTo>
                    <a:pt x="147769" y="76153"/>
                  </a:lnTo>
                  <a:lnTo>
                    <a:pt x="147781" y="75891"/>
                  </a:lnTo>
                  <a:lnTo>
                    <a:pt x="147781" y="75415"/>
                  </a:lnTo>
                  <a:lnTo>
                    <a:pt x="147781" y="71640"/>
                  </a:lnTo>
                  <a:lnTo>
                    <a:pt x="147781" y="64473"/>
                  </a:lnTo>
                  <a:lnTo>
                    <a:pt x="147781" y="64259"/>
                  </a:lnTo>
                  <a:lnTo>
                    <a:pt x="147781" y="64151"/>
                  </a:lnTo>
                  <a:lnTo>
                    <a:pt x="147769" y="64021"/>
                  </a:lnTo>
                  <a:cubicBezTo>
                    <a:pt x="147757" y="63842"/>
                    <a:pt x="147745" y="63663"/>
                    <a:pt x="147745" y="63473"/>
                  </a:cubicBezTo>
                  <a:cubicBezTo>
                    <a:pt x="147734" y="63294"/>
                    <a:pt x="147722" y="63116"/>
                    <a:pt x="147722" y="62937"/>
                  </a:cubicBezTo>
                  <a:cubicBezTo>
                    <a:pt x="147710" y="62758"/>
                    <a:pt x="147698" y="62592"/>
                    <a:pt x="147686" y="62413"/>
                  </a:cubicBezTo>
                  <a:cubicBezTo>
                    <a:pt x="147638" y="61699"/>
                    <a:pt x="147555" y="60996"/>
                    <a:pt x="147460" y="60306"/>
                  </a:cubicBezTo>
                  <a:cubicBezTo>
                    <a:pt x="147245" y="58937"/>
                    <a:pt x="146912" y="57603"/>
                    <a:pt x="146507" y="56341"/>
                  </a:cubicBezTo>
                  <a:cubicBezTo>
                    <a:pt x="146102" y="55079"/>
                    <a:pt x="145602" y="53876"/>
                    <a:pt x="145031" y="52757"/>
                  </a:cubicBezTo>
                  <a:cubicBezTo>
                    <a:pt x="144447" y="51650"/>
                    <a:pt x="143828" y="50590"/>
                    <a:pt x="143138" y="49626"/>
                  </a:cubicBezTo>
                  <a:cubicBezTo>
                    <a:pt x="142971" y="49388"/>
                    <a:pt x="142792" y="49162"/>
                    <a:pt x="142614" y="48923"/>
                  </a:cubicBezTo>
                  <a:cubicBezTo>
                    <a:pt x="142435" y="48697"/>
                    <a:pt x="142269" y="48459"/>
                    <a:pt x="142078" y="48245"/>
                  </a:cubicBezTo>
                  <a:cubicBezTo>
                    <a:pt x="141899" y="48030"/>
                    <a:pt x="141721" y="47804"/>
                    <a:pt x="141542" y="47590"/>
                  </a:cubicBezTo>
                  <a:cubicBezTo>
                    <a:pt x="141352" y="47388"/>
                    <a:pt x="141161" y="47185"/>
                    <a:pt x="140971" y="46971"/>
                  </a:cubicBezTo>
                  <a:cubicBezTo>
                    <a:pt x="140792" y="46768"/>
                    <a:pt x="140602" y="46578"/>
                    <a:pt x="140399" y="46387"/>
                  </a:cubicBezTo>
                  <a:cubicBezTo>
                    <a:pt x="140209" y="46197"/>
                    <a:pt x="140030" y="46006"/>
                    <a:pt x="139828" y="45828"/>
                  </a:cubicBezTo>
                  <a:cubicBezTo>
                    <a:pt x="139435" y="45471"/>
                    <a:pt x="139054" y="45113"/>
                    <a:pt x="138661" y="44792"/>
                  </a:cubicBezTo>
                  <a:cubicBezTo>
                    <a:pt x="137077" y="43482"/>
                    <a:pt x="135482" y="42470"/>
                    <a:pt x="133970" y="41708"/>
                  </a:cubicBezTo>
                  <a:cubicBezTo>
                    <a:pt x="132458" y="40934"/>
                    <a:pt x="131029" y="40410"/>
                    <a:pt x="129755" y="40029"/>
                  </a:cubicBezTo>
                  <a:cubicBezTo>
                    <a:pt x="129124" y="39851"/>
                    <a:pt x="128541" y="39684"/>
                    <a:pt x="127981" y="39577"/>
                  </a:cubicBezTo>
                  <a:cubicBezTo>
                    <a:pt x="127445" y="39446"/>
                    <a:pt x="126933" y="39375"/>
                    <a:pt x="126493" y="39291"/>
                  </a:cubicBezTo>
                  <a:cubicBezTo>
                    <a:pt x="126374" y="39279"/>
                    <a:pt x="126267" y="39256"/>
                    <a:pt x="126159" y="39244"/>
                  </a:cubicBezTo>
                  <a:cubicBezTo>
                    <a:pt x="126052" y="39232"/>
                    <a:pt x="125957" y="39220"/>
                    <a:pt x="125850" y="39208"/>
                  </a:cubicBezTo>
                  <a:cubicBezTo>
                    <a:pt x="125659" y="39184"/>
                    <a:pt x="125469" y="39160"/>
                    <a:pt x="125302" y="39136"/>
                  </a:cubicBezTo>
                  <a:cubicBezTo>
                    <a:pt x="124957" y="39089"/>
                    <a:pt x="124659" y="39077"/>
                    <a:pt x="124433" y="39065"/>
                  </a:cubicBezTo>
                  <a:cubicBezTo>
                    <a:pt x="123957" y="39029"/>
                    <a:pt x="123719" y="39017"/>
                    <a:pt x="123719" y="39017"/>
                  </a:cubicBezTo>
                  <a:lnTo>
                    <a:pt x="123719" y="39053"/>
                  </a:lnTo>
                  <a:cubicBezTo>
                    <a:pt x="123623" y="39041"/>
                    <a:pt x="123516" y="39041"/>
                    <a:pt x="123409" y="39029"/>
                  </a:cubicBezTo>
                  <a:cubicBezTo>
                    <a:pt x="123338" y="39029"/>
                    <a:pt x="123266" y="39029"/>
                    <a:pt x="123195" y="39017"/>
                  </a:cubicBezTo>
                  <a:lnTo>
                    <a:pt x="122957" y="39017"/>
                  </a:lnTo>
                  <a:cubicBezTo>
                    <a:pt x="122623" y="39006"/>
                    <a:pt x="122254" y="39006"/>
                    <a:pt x="121861" y="38994"/>
                  </a:cubicBezTo>
                  <a:lnTo>
                    <a:pt x="115610" y="38994"/>
                  </a:lnTo>
                  <a:cubicBezTo>
                    <a:pt x="115253" y="39006"/>
                    <a:pt x="114896" y="39006"/>
                    <a:pt x="114527" y="39017"/>
                  </a:cubicBezTo>
                  <a:cubicBezTo>
                    <a:pt x="114158" y="39041"/>
                    <a:pt x="113777" y="39065"/>
                    <a:pt x="113396" y="39089"/>
                  </a:cubicBezTo>
                  <a:cubicBezTo>
                    <a:pt x="113027" y="39125"/>
                    <a:pt x="112634" y="39172"/>
                    <a:pt x="112241" y="39220"/>
                  </a:cubicBezTo>
                  <a:cubicBezTo>
                    <a:pt x="110669" y="39434"/>
                    <a:pt x="109026" y="39815"/>
                    <a:pt x="107348" y="40399"/>
                  </a:cubicBezTo>
                  <a:cubicBezTo>
                    <a:pt x="105669" y="40994"/>
                    <a:pt x="103966" y="41768"/>
                    <a:pt x="102311" y="42816"/>
                  </a:cubicBezTo>
                  <a:cubicBezTo>
                    <a:pt x="102109" y="42946"/>
                    <a:pt x="101906" y="43077"/>
                    <a:pt x="101692" y="43208"/>
                  </a:cubicBezTo>
                  <a:cubicBezTo>
                    <a:pt x="101502" y="43351"/>
                    <a:pt x="101299" y="43494"/>
                    <a:pt x="101085" y="43637"/>
                  </a:cubicBezTo>
                  <a:cubicBezTo>
                    <a:pt x="100990" y="43708"/>
                    <a:pt x="100882" y="43780"/>
                    <a:pt x="100787" y="43851"/>
                  </a:cubicBezTo>
                  <a:lnTo>
                    <a:pt x="100490" y="44078"/>
                  </a:lnTo>
                  <a:cubicBezTo>
                    <a:pt x="100287" y="44232"/>
                    <a:pt x="100085" y="44375"/>
                    <a:pt x="99894" y="44542"/>
                  </a:cubicBezTo>
                  <a:cubicBezTo>
                    <a:pt x="99501" y="44863"/>
                    <a:pt x="99108" y="45185"/>
                    <a:pt x="98727" y="45542"/>
                  </a:cubicBezTo>
                  <a:cubicBezTo>
                    <a:pt x="98537" y="45709"/>
                    <a:pt x="98346" y="45887"/>
                    <a:pt x="98156" y="46066"/>
                  </a:cubicBezTo>
                  <a:cubicBezTo>
                    <a:pt x="97977" y="46245"/>
                    <a:pt x="97799" y="46435"/>
                    <a:pt x="97608" y="46626"/>
                  </a:cubicBezTo>
                  <a:cubicBezTo>
                    <a:pt x="96870" y="47364"/>
                    <a:pt x="96191" y="48185"/>
                    <a:pt x="95525" y="49042"/>
                  </a:cubicBezTo>
                  <a:cubicBezTo>
                    <a:pt x="94894" y="49924"/>
                    <a:pt x="94274" y="50828"/>
                    <a:pt x="93727" y="51805"/>
                  </a:cubicBezTo>
                  <a:cubicBezTo>
                    <a:pt x="93167" y="52769"/>
                    <a:pt x="92703" y="53805"/>
                    <a:pt x="92262" y="54865"/>
                  </a:cubicBezTo>
                  <a:cubicBezTo>
                    <a:pt x="92167" y="55127"/>
                    <a:pt x="92060" y="55400"/>
                    <a:pt x="91965" y="55674"/>
                  </a:cubicBezTo>
                  <a:cubicBezTo>
                    <a:pt x="91917" y="55805"/>
                    <a:pt x="91869" y="55936"/>
                    <a:pt x="91822" y="56079"/>
                  </a:cubicBezTo>
                  <a:lnTo>
                    <a:pt x="91691" y="56496"/>
                  </a:lnTo>
                  <a:cubicBezTo>
                    <a:pt x="91607" y="56770"/>
                    <a:pt x="91512" y="57043"/>
                    <a:pt x="91429" y="57329"/>
                  </a:cubicBezTo>
                  <a:cubicBezTo>
                    <a:pt x="91357" y="57603"/>
                    <a:pt x="91286" y="57889"/>
                    <a:pt x="91215" y="58175"/>
                  </a:cubicBezTo>
                  <a:lnTo>
                    <a:pt x="91107" y="58603"/>
                  </a:lnTo>
                  <a:cubicBezTo>
                    <a:pt x="91072" y="58746"/>
                    <a:pt x="91048" y="58889"/>
                    <a:pt x="91024" y="59032"/>
                  </a:cubicBezTo>
                  <a:cubicBezTo>
                    <a:pt x="90965" y="59329"/>
                    <a:pt x="90905" y="59615"/>
                    <a:pt x="90857" y="59901"/>
                  </a:cubicBezTo>
                  <a:cubicBezTo>
                    <a:pt x="90798" y="60199"/>
                    <a:pt x="90762" y="60496"/>
                    <a:pt x="90726" y="60782"/>
                  </a:cubicBezTo>
                  <a:cubicBezTo>
                    <a:pt x="90691" y="61080"/>
                    <a:pt x="90643" y="61377"/>
                    <a:pt x="90619" y="61675"/>
                  </a:cubicBezTo>
                  <a:cubicBezTo>
                    <a:pt x="90595" y="61973"/>
                    <a:pt x="90572" y="62270"/>
                    <a:pt x="90548" y="62568"/>
                  </a:cubicBezTo>
                  <a:cubicBezTo>
                    <a:pt x="90524" y="62866"/>
                    <a:pt x="90524" y="63163"/>
                    <a:pt x="90512" y="63473"/>
                  </a:cubicBezTo>
                  <a:lnTo>
                    <a:pt x="90500" y="63925"/>
                  </a:lnTo>
                  <a:lnTo>
                    <a:pt x="90488" y="64140"/>
                  </a:lnTo>
                  <a:lnTo>
                    <a:pt x="90488" y="64318"/>
                  </a:lnTo>
                  <a:lnTo>
                    <a:pt x="90488" y="65044"/>
                  </a:lnTo>
                  <a:lnTo>
                    <a:pt x="90488" y="89119"/>
                  </a:lnTo>
                  <a:lnTo>
                    <a:pt x="90488" y="89500"/>
                  </a:lnTo>
                  <a:lnTo>
                    <a:pt x="90488" y="89690"/>
                  </a:lnTo>
                  <a:lnTo>
                    <a:pt x="90500" y="89928"/>
                  </a:lnTo>
                  <a:lnTo>
                    <a:pt x="90524" y="90643"/>
                  </a:lnTo>
                  <a:lnTo>
                    <a:pt x="1" y="90643"/>
                  </a:lnTo>
                  <a:lnTo>
                    <a:pt x="1" y="101204"/>
                  </a:lnTo>
                  <a:lnTo>
                    <a:pt x="93298" y="101204"/>
                  </a:lnTo>
                  <a:cubicBezTo>
                    <a:pt x="93715" y="102097"/>
                    <a:pt x="94179" y="102847"/>
                    <a:pt x="94691" y="103609"/>
                  </a:cubicBezTo>
                  <a:cubicBezTo>
                    <a:pt x="97513" y="107871"/>
                    <a:pt x="101609" y="111145"/>
                    <a:pt x="106121" y="112979"/>
                  </a:cubicBezTo>
                  <a:cubicBezTo>
                    <a:pt x="106407" y="113098"/>
                    <a:pt x="106681" y="113205"/>
                    <a:pt x="106967" y="113324"/>
                  </a:cubicBezTo>
                  <a:cubicBezTo>
                    <a:pt x="107252" y="113419"/>
                    <a:pt x="107538" y="113515"/>
                    <a:pt x="107824" y="113622"/>
                  </a:cubicBezTo>
                  <a:cubicBezTo>
                    <a:pt x="108110" y="113717"/>
                    <a:pt x="108395" y="113800"/>
                    <a:pt x="108693" y="113884"/>
                  </a:cubicBezTo>
                  <a:cubicBezTo>
                    <a:pt x="108979" y="113955"/>
                    <a:pt x="109264" y="114050"/>
                    <a:pt x="109562" y="114122"/>
                  </a:cubicBezTo>
                  <a:cubicBezTo>
                    <a:pt x="110717" y="114408"/>
                    <a:pt x="111896" y="114598"/>
                    <a:pt x="113051" y="114729"/>
                  </a:cubicBezTo>
                  <a:cubicBezTo>
                    <a:pt x="113348" y="114753"/>
                    <a:pt x="113634" y="114777"/>
                    <a:pt x="113932" y="114801"/>
                  </a:cubicBezTo>
                  <a:lnTo>
                    <a:pt x="114360" y="114836"/>
                  </a:lnTo>
                  <a:lnTo>
                    <a:pt x="114801" y="114848"/>
                  </a:lnTo>
                  <a:cubicBezTo>
                    <a:pt x="115087" y="114848"/>
                    <a:pt x="115372" y="114860"/>
                    <a:pt x="115658" y="114860"/>
                  </a:cubicBezTo>
                  <a:lnTo>
                    <a:pt x="119016" y="114860"/>
                  </a:lnTo>
                  <a:cubicBezTo>
                    <a:pt x="122540" y="114848"/>
                    <a:pt x="125862" y="114836"/>
                    <a:pt x="128945" y="114836"/>
                  </a:cubicBezTo>
                  <a:cubicBezTo>
                    <a:pt x="136768" y="114812"/>
                    <a:pt x="142935" y="114801"/>
                    <a:pt x="146388" y="114801"/>
                  </a:cubicBezTo>
                  <a:cubicBezTo>
                    <a:pt x="146376" y="115622"/>
                    <a:pt x="146341" y="117646"/>
                    <a:pt x="146329" y="120623"/>
                  </a:cubicBezTo>
                  <a:cubicBezTo>
                    <a:pt x="146317" y="122611"/>
                    <a:pt x="146293" y="124992"/>
                    <a:pt x="146293" y="127743"/>
                  </a:cubicBezTo>
                  <a:lnTo>
                    <a:pt x="146293" y="128778"/>
                  </a:lnTo>
                  <a:lnTo>
                    <a:pt x="146293" y="129314"/>
                  </a:lnTo>
                  <a:cubicBezTo>
                    <a:pt x="146293" y="129540"/>
                    <a:pt x="146329" y="129767"/>
                    <a:pt x="146329" y="129993"/>
                  </a:cubicBezTo>
                  <a:cubicBezTo>
                    <a:pt x="146341" y="130231"/>
                    <a:pt x="146352" y="130457"/>
                    <a:pt x="146364" y="130695"/>
                  </a:cubicBezTo>
                  <a:cubicBezTo>
                    <a:pt x="146376" y="130922"/>
                    <a:pt x="146400" y="131160"/>
                    <a:pt x="146424" y="131398"/>
                  </a:cubicBezTo>
                  <a:cubicBezTo>
                    <a:pt x="146448" y="131862"/>
                    <a:pt x="146519" y="132350"/>
                    <a:pt x="146579" y="132827"/>
                  </a:cubicBezTo>
                  <a:cubicBezTo>
                    <a:pt x="146841" y="134755"/>
                    <a:pt x="147364" y="136768"/>
                    <a:pt x="148162" y="138756"/>
                  </a:cubicBezTo>
                  <a:cubicBezTo>
                    <a:pt x="148210" y="138875"/>
                    <a:pt x="148257" y="138994"/>
                    <a:pt x="148305" y="139125"/>
                  </a:cubicBezTo>
                  <a:cubicBezTo>
                    <a:pt x="148365" y="139244"/>
                    <a:pt x="148424" y="139375"/>
                    <a:pt x="148472" y="139494"/>
                  </a:cubicBezTo>
                  <a:cubicBezTo>
                    <a:pt x="148591" y="139744"/>
                    <a:pt x="148698" y="139982"/>
                    <a:pt x="148817" y="140232"/>
                  </a:cubicBezTo>
                  <a:cubicBezTo>
                    <a:pt x="148936" y="140482"/>
                    <a:pt x="149067" y="140720"/>
                    <a:pt x="149186" y="140970"/>
                  </a:cubicBezTo>
                  <a:cubicBezTo>
                    <a:pt x="149246" y="141089"/>
                    <a:pt x="149317" y="141220"/>
                    <a:pt x="149377" y="141340"/>
                  </a:cubicBezTo>
                  <a:cubicBezTo>
                    <a:pt x="149448" y="141459"/>
                    <a:pt x="149519" y="141578"/>
                    <a:pt x="149579" y="141697"/>
                  </a:cubicBezTo>
                  <a:cubicBezTo>
                    <a:pt x="149722" y="141947"/>
                    <a:pt x="149865" y="142185"/>
                    <a:pt x="150008" y="142423"/>
                  </a:cubicBezTo>
                  <a:cubicBezTo>
                    <a:pt x="150151" y="142661"/>
                    <a:pt x="150305" y="142899"/>
                    <a:pt x="150460" y="143137"/>
                  </a:cubicBezTo>
                  <a:cubicBezTo>
                    <a:pt x="150615" y="143375"/>
                    <a:pt x="150782" y="143614"/>
                    <a:pt x="150936" y="143840"/>
                  </a:cubicBezTo>
                  <a:cubicBezTo>
                    <a:pt x="151115" y="144078"/>
                    <a:pt x="151270" y="144316"/>
                    <a:pt x="151448" y="144542"/>
                  </a:cubicBezTo>
                  <a:cubicBezTo>
                    <a:pt x="152139" y="145459"/>
                    <a:pt x="152925" y="146328"/>
                    <a:pt x="153758" y="147174"/>
                  </a:cubicBezTo>
                  <a:cubicBezTo>
                    <a:pt x="154603" y="148019"/>
                    <a:pt x="155520" y="148805"/>
                    <a:pt x="156497" y="149543"/>
                  </a:cubicBezTo>
                  <a:cubicBezTo>
                    <a:pt x="157485" y="150269"/>
                    <a:pt x="158533" y="150936"/>
                    <a:pt x="159640" y="151531"/>
                  </a:cubicBezTo>
                  <a:cubicBezTo>
                    <a:pt x="160747" y="152127"/>
                    <a:pt x="161926" y="152627"/>
                    <a:pt x="163140" y="153067"/>
                  </a:cubicBezTo>
                  <a:cubicBezTo>
                    <a:pt x="164355" y="153508"/>
                    <a:pt x="165617" y="153829"/>
                    <a:pt x="166915" y="154067"/>
                  </a:cubicBezTo>
                  <a:cubicBezTo>
                    <a:pt x="167236" y="154127"/>
                    <a:pt x="167557" y="154186"/>
                    <a:pt x="167879" y="154234"/>
                  </a:cubicBezTo>
                  <a:cubicBezTo>
                    <a:pt x="168212" y="154270"/>
                    <a:pt x="168534" y="154317"/>
                    <a:pt x="168867" y="154353"/>
                  </a:cubicBezTo>
                  <a:cubicBezTo>
                    <a:pt x="169522" y="154413"/>
                    <a:pt x="170189" y="154472"/>
                    <a:pt x="170855" y="154472"/>
                  </a:cubicBezTo>
                  <a:lnTo>
                    <a:pt x="171356" y="154484"/>
                  </a:lnTo>
                  <a:lnTo>
                    <a:pt x="182012" y="154484"/>
                  </a:lnTo>
                  <a:lnTo>
                    <a:pt x="182536" y="154460"/>
                  </a:lnTo>
                  <a:cubicBezTo>
                    <a:pt x="182881" y="154460"/>
                    <a:pt x="183226" y="154436"/>
                    <a:pt x="183583" y="154401"/>
                  </a:cubicBezTo>
                  <a:lnTo>
                    <a:pt x="184095" y="154365"/>
                  </a:lnTo>
                  <a:cubicBezTo>
                    <a:pt x="184274" y="154353"/>
                    <a:pt x="184452" y="154329"/>
                    <a:pt x="184619" y="154305"/>
                  </a:cubicBezTo>
                  <a:lnTo>
                    <a:pt x="185143" y="154234"/>
                  </a:lnTo>
                  <a:cubicBezTo>
                    <a:pt x="185322" y="154210"/>
                    <a:pt x="185488" y="154186"/>
                    <a:pt x="185667" y="154163"/>
                  </a:cubicBezTo>
                  <a:cubicBezTo>
                    <a:pt x="186012" y="154103"/>
                    <a:pt x="186357" y="154032"/>
                    <a:pt x="186703" y="153972"/>
                  </a:cubicBezTo>
                  <a:cubicBezTo>
                    <a:pt x="187048" y="153889"/>
                    <a:pt x="187393" y="153817"/>
                    <a:pt x="187739" y="153734"/>
                  </a:cubicBezTo>
                  <a:cubicBezTo>
                    <a:pt x="188084" y="153651"/>
                    <a:pt x="188417" y="153543"/>
                    <a:pt x="188762" y="153448"/>
                  </a:cubicBezTo>
                  <a:cubicBezTo>
                    <a:pt x="190120" y="153043"/>
                    <a:pt x="191441" y="152531"/>
                    <a:pt x="192715" y="151900"/>
                  </a:cubicBezTo>
                  <a:cubicBezTo>
                    <a:pt x="195275" y="150650"/>
                    <a:pt x="197609" y="148936"/>
                    <a:pt x="199597" y="146912"/>
                  </a:cubicBezTo>
                  <a:cubicBezTo>
                    <a:pt x="201597" y="144876"/>
                    <a:pt x="203229" y="142494"/>
                    <a:pt x="204431" y="139911"/>
                  </a:cubicBezTo>
                  <a:cubicBezTo>
                    <a:pt x="205634" y="137339"/>
                    <a:pt x="206360" y="134553"/>
                    <a:pt x="206634" y="131767"/>
                  </a:cubicBezTo>
                  <a:cubicBezTo>
                    <a:pt x="206777" y="130362"/>
                    <a:pt x="206777" y="128969"/>
                    <a:pt x="206693" y="127588"/>
                  </a:cubicBezTo>
                  <a:cubicBezTo>
                    <a:pt x="206658" y="127243"/>
                    <a:pt x="206646" y="126897"/>
                    <a:pt x="206598" y="126552"/>
                  </a:cubicBezTo>
                  <a:cubicBezTo>
                    <a:pt x="206550" y="126207"/>
                    <a:pt x="206515" y="125861"/>
                    <a:pt x="206467" y="125516"/>
                  </a:cubicBezTo>
                  <a:cubicBezTo>
                    <a:pt x="206408" y="125183"/>
                    <a:pt x="206348" y="124837"/>
                    <a:pt x="206288" y="124504"/>
                  </a:cubicBezTo>
                  <a:cubicBezTo>
                    <a:pt x="206253" y="124326"/>
                    <a:pt x="206217" y="124159"/>
                    <a:pt x="206181" y="123992"/>
                  </a:cubicBezTo>
                  <a:lnTo>
                    <a:pt x="206062" y="123492"/>
                  </a:lnTo>
                  <a:cubicBezTo>
                    <a:pt x="205741" y="122147"/>
                    <a:pt x="205312" y="120837"/>
                    <a:pt x="204788" y="119587"/>
                  </a:cubicBezTo>
                  <a:cubicBezTo>
                    <a:pt x="204253" y="118337"/>
                    <a:pt x="203633" y="117134"/>
                    <a:pt x="202919" y="116003"/>
                  </a:cubicBezTo>
                  <a:cubicBezTo>
                    <a:pt x="202217" y="114872"/>
                    <a:pt x="201419" y="113812"/>
                    <a:pt x="200562" y="112824"/>
                  </a:cubicBezTo>
                  <a:cubicBezTo>
                    <a:pt x="199692" y="111836"/>
                    <a:pt x="198776" y="110907"/>
                    <a:pt x="197787" y="110098"/>
                  </a:cubicBezTo>
                  <a:cubicBezTo>
                    <a:pt x="196799" y="109264"/>
                    <a:pt x="195763" y="108526"/>
                    <a:pt x="194692" y="107871"/>
                  </a:cubicBezTo>
                  <a:cubicBezTo>
                    <a:pt x="194085" y="107502"/>
                    <a:pt x="193477" y="107157"/>
                    <a:pt x="192858" y="106859"/>
                  </a:cubicBezTo>
                  <a:cubicBezTo>
                    <a:pt x="193227" y="106859"/>
                    <a:pt x="193596" y="106835"/>
                    <a:pt x="193966" y="106823"/>
                  </a:cubicBezTo>
                  <a:cubicBezTo>
                    <a:pt x="194335" y="106811"/>
                    <a:pt x="194704" y="106776"/>
                    <a:pt x="195073" y="106752"/>
                  </a:cubicBezTo>
                  <a:cubicBezTo>
                    <a:pt x="195263" y="106740"/>
                    <a:pt x="195442" y="106716"/>
                    <a:pt x="195632" y="106692"/>
                  </a:cubicBezTo>
                  <a:lnTo>
                    <a:pt x="196192" y="106621"/>
                  </a:lnTo>
                  <a:cubicBezTo>
                    <a:pt x="199145" y="106216"/>
                    <a:pt x="202097" y="105264"/>
                    <a:pt x="204800" y="103787"/>
                  </a:cubicBezTo>
                  <a:cubicBezTo>
                    <a:pt x="207503" y="102311"/>
                    <a:pt x="209956" y="100323"/>
                    <a:pt x="211980" y="97918"/>
                  </a:cubicBezTo>
                  <a:cubicBezTo>
                    <a:pt x="214004" y="95524"/>
                    <a:pt x="215599" y="92726"/>
                    <a:pt x="216599" y="89702"/>
                  </a:cubicBezTo>
                  <a:cubicBezTo>
                    <a:pt x="217111" y="88190"/>
                    <a:pt x="217468" y="86630"/>
                    <a:pt x="217683" y="85059"/>
                  </a:cubicBezTo>
                  <a:cubicBezTo>
                    <a:pt x="217730" y="84666"/>
                    <a:pt x="217790" y="84261"/>
                    <a:pt x="217814" y="83868"/>
                  </a:cubicBezTo>
                  <a:lnTo>
                    <a:pt x="217861" y="83273"/>
                  </a:lnTo>
                  <a:lnTo>
                    <a:pt x="217885" y="82975"/>
                  </a:lnTo>
                  <a:lnTo>
                    <a:pt x="217885" y="82678"/>
                  </a:lnTo>
                  <a:lnTo>
                    <a:pt x="217885" y="82082"/>
                  </a:lnTo>
                  <a:cubicBezTo>
                    <a:pt x="217897" y="81892"/>
                    <a:pt x="217885" y="81666"/>
                    <a:pt x="217885" y="81535"/>
                  </a:cubicBezTo>
                  <a:lnTo>
                    <a:pt x="217885" y="80582"/>
                  </a:lnTo>
                  <a:lnTo>
                    <a:pt x="2178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640;p25">
              <a:extLst>
                <a:ext uri="{FF2B5EF4-FFF2-40B4-BE49-F238E27FC236}">
                  <a16:creationId xmlns:a16="http://schemas.microsoft.com/office/drawing/2014/main" id="{21BA21E5-9542-2B41-A3CE-DB1BD7D6FD1F}"/>
                </a:ext>
              </a:extLst>
            </p:cNvPr>
            <p:cNvSpPr/>
            <p:nvPr/>
          </p:nvSpPr>
          <p:spPr>
            <a:xfrm>
              <a:off x="4953292" y="3411584"/>
              <a:ext cx="200251" cy="22004"/>
            </a:xfrm>
            <a:custGeom>
              <a:avLst/>
              <a:gdLst/>
              <a:ahLst/>
              <a:cxnLst/>
              <a:rect l="l" t="t" r="r" b="b"/>
              <a:pathLst>
                <a:path w="6407" h="704" extrusionOk="0">
                  <a:moveTo>
                    <a:pt x="6395" y="1"/>
                  </a:moveTo>
                  <a:lnTo>
                    <a:pt x="1" y="13"/>
                  </a:lnTo>
                  <a:lnTo>
                    <a:pt x="1" y="703"/>
                  </a:lnTo>
                  <a:lnTo>
                    <a:pt x="6406" y="680"/>
                  </a:lnTo>
                  <a:lnTo>
                    <a:pt x="63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641;p25">
              <a:extLst>
                <a:ext uri="{FF2B5EF4-FFF2-40B4-BE49-F238E27FC236}">
                  <a16:creationId xmlns:a16="http://schemas.microsoft.com/office/drawing/2014/main" id="{92DD3765-FDD3-954F-9808-D06BB633AB84}"/>
                </a:ext>
              </a:extLst>
            </p:cNvPr>
            <p:cNvSpPr/>
            <p:nvPr/>
          </p:nvSpPr>
          <p:spPr>
            <a:xfrm>
              <a:off x="5300870" y="3410490"/>
              <a:ext cx="200220" cy="21972"/>
            </a:xfrm>
            <a:custGeom>
              <a:avLst/>
              <a:gdLst/>
              <a:ahLst/>
              <a:cxnLst/>
              <a:rect l="l" t="t" r="r" b="b"/>
              <a:pathLst>
                <a:path w="6406" h="703" extrusionOk="0">
                  <a:moveTo>
                    <a:pt x="6406" y="0"/>
                  </a:moveTo>
                  <a:lnTo>
                    <a:pt x="0" y="24"/>
                  </a:lnTo>
                  <a:lnTo>
                    <a:pt x="0" y="703"/>
                  </a:lnTo>
                  <a:lnTo>
                    <a:pt x="6406" y="679"/>
                  </a:lnTo>
                  <a:lnTo>
                    <a:pt x="64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642;p25">
              <a:extLst>
                <a:ext uri="{FF2B5EF4-FFF2-40B4-BE49-F238E27FC236}">
                  <a16:creationId xmlns:a16="http://schemas.microsoft.com/office/drawing/2014/main" id="{661154FE-9868-3D49-8860-A8456A6E6D40}"/>
                </a:ext>
              </a:extLst>
            </p:cNvPr>
            <p:cNvSpPr/>
            <p:nvPr/>
          </p:nvSpPr>
          <p:spPr>
            <a:xfrm>
              <a:off x="5648042" y="3411428"/>
              <a:ext cx="201001" cy="44851"/>
            </a:xfrm>
            <a:custGeom>
              <a:avLst/>
              <a:gdLst/>
              <a:ahLst/>
              <a:cxnLst/>
              <a:rect l="l" t="t" r="r" b="b"/>
              <a:pathLst>
                <a:path w="6431" h="1435" extrusionOk="0">
                  <a:moveTo>
                    <a:pt x="720" y="1"/>
                  </a:moveTo>
                  <a:cubicBezTo>
                    <a:pt x="545" y="1"/>
                    <a:pt x="394" y="6"/>
                    <a:pt x="275" y="6"/>
                  </a:cubicBezTo>
                  <a:lnTo>
                    <a:pt x="1" y="6"/>
                  </a:lnTo>
                  <a:lnTo>
                    <a:pt x="1" y="685"/>
                  </a:lnTo>
                  <a:lnTo>
                    <a:pt x="1001" y="685"/>
                  </a:lnTo>
                  <a:cubicBezTo>
                    <a:pt x="1299" y="697"/>
                    <a:pt x="1644" y="697"/>
                    <a:pt x="2001" y="720"/>
                  </a:cubicBezTo>
                  <a:cubicBezTo>
                    <a:pt x="2192" y="732"/>
                    <a:pt x="2382" y="744"/>
                    <a:pt x="2573" y="756"/>
                  </a:cubicBezTo>
                  <a:cubicBezTo>
                    <a:pt x="2668" y="768"/>
                    <a:pt x="2763" y="780"/>
                    <a:pt x="2870" y="780"/>
                  </a:cubicBezTo>
                  <a:cubicBezTo>
                    <a:pt x="2966" y="792"/>
                    <a:pt x="3061" y="804"/>
                    <a:pt x="3156" y="816"/>
                  </a:cubicBezTo>
                  <a:cubicBezTo>
                    <a:pt x="3347" y="839"/>
                    <a:pt x="3549" y="863"/>
                    <a:pt x="3739" y="887"/>
                  </a:cubicBezTo>
                  <a:cubicBezTo>
                    <a:pt x="3930" y="923"/>
                    <a:pt x="4120" y="958"/>
                    <a:pt x="4299" y="982"/>
                  </a:cubicBezTo>
                  <a:cubicBezTo>
                    <a:pt x="4478" y="1018"/>
                    <a:pt x="4656" y="1054"/>
                    <a:pt x="4823" y="1078"/>
                  </a:cubicBezTo>
                  <a:cubicBezTo>
                    <a:pt x="4990" y="1113"/>
                    <a:pt x="5144" y="1149"/>
                    <a:pt x="5287" y="1185"/>
                  </a:cubicBezTo>
                  <a:cubicBezTo>
                    <a:pt x="5430" y="1220"/>
                    <a:pt x="5561" y="1244"/>
                    <a:pt x="5680" y="1280"/>
                  </a:cubicBezTo>
                  <a:cubicBezTo>
                    <a:pt x="5799" y="1304"/>
                    <a:pt x="5894" y="1339"/>
                    <a:pt x="5978" y="1363"/>
                  </a:cubicBezTo>
                  <a:cubicBezTo>
                    <a:pt x="6144" y="1399"/>
                    <a:pt x="6240" y="1435"/>
                    <a:pt x="6240" y="1435"/>
                  </a:cubicBezTo>
                  <a:lnTo>
                    <a:pt x="6430" y="780"/>
                  </a:lnTo>
                  <a:cubicBezTo>
                    <a:pt x="6430" y="780"/>
                    <a:pt x="6323" y="744"/>
                    <a:pt x="6156" y="697"/>
                  </a:cubicBezTo>
                  <a:cubicBezTo>
                    <a:pt x="6073" y="673"/>
                    <a:pt x="5966" y="637"/>
                    <a:pt x="5847" y="613"/>
                  </a:cubicBezTo>
                  <a:cubicBezTo>
                    <a:pt x="5728" y="589"/>
                    <a:pt x="5585" y="554"/>
                    <a:pt x="5442" y="518"/>
                  </a:cubicBezTo>
                  <a:cubicBezTo>
                    <a:pt x="5287" y="482"/>
                    <a:pt x="5132" y="447"/>
                    <a:pt x="4966" y="411"/>
                  </a:cubicBezTo>
                  <a:cubicBezTo>
                    <a:pt x="4787" y="375"/>
                    <a:pt x="4609" y="351"/>
                    <a:pt x="4418" y="316"/>
                  </a:cubicBezTo>
                  <a:cubicBezTo>
                    <a:pt x="4228" y="280"/>
                    <a:pt x="4037" y="244"/>
                    <a:pt x="3835" y="220"/>
                  </a:cubicBezTo>
                  <a:cubicBezTo>
                    <a:pt x="3644" y="196"/>
                    <a:pt x="3442" y="173"/>
                    <a:pt x="3239" y="137"/>
                  </a:cubicBezTo>
                  <a:cubicBezTo>
                    <a:pt x="3132" y="125"/>
                    <a:pt x="3037" y="113"/>
                    <a:pt x="2930" y="101"/>
                  </a:cubicBezTo>
                  <a:cubicBezTo>
                    <a:pt x="2835" y="101"/>
                    <a:pt x="2727" y="89"/>
                    <a:pt x="2632" y="77"/>
                  </a:cubicBezTo>
                  <a:cubicBezTo>
                    <a:pt x="2430" y="66"/>
                    <a:pt x="2239" y="54"/>
                    <a:pt x="2049" y="42"/>
                  </a:cubicBezTo>
                  <a:cubicBezTo>
                    <a:pt x="1668" y="18"/>
                    <a:pt x="1311" y="18"/>
                    <a:pt x="1001" y="6"/>
                  </a:cubicBezTo>
                  <a:cubicBezTo>
                    <a:pt x="902" y="2"/>
                    <a:pt x="808" y="1"/>
                    <a:pt x="7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43;p25">
              <a:extLst>
                <a:ext uri="{FF2B5EF4-FFF2-40B4-BE49-F238E27FC236}">
                  <a16:creationId xmlns:a16="http://schemas.microsoft.com/office/drawing/2014/main" id="{A48DC7DF-C0FA-8A4B-B158-60A36F2DC788}"/>
                </a:ext>
              </a:extLst>
            </p:cNvPr>
            <p:cNvSpPr/>
            <p:nvPr/>
          </p:nvSpPr>
          <p:spPr>
            <a:xfrm>
              <a:off x="5976273" y="3493470"/>
              <a:ext cx="168589" cy="141054"/>
            </a:xfrm>
            <a:custGeom>
              <a:avLst/>
              <a:gdLst/>
              <a:ahLst/>
              <a:cxnLst/>
              <a:rect l="l" t="t" r="r" b="b"/>
              <a:pathLst>
                <a:path w="5394" h="4513" extrusionOk="0">
                  <a:moveTo>
                    <a:pt x="345" y="0"/>
                  </a:moveTo>
                  <a:lnTo>
                    <a:pt x="0" y="596"/>
                  </a:lnTo>
                  <a:cubicBezTo>
                    <a:pt x="0" y="596"/>
                    <a:pt x="95" y="643"/>
                    <a:pt x="238" y="727"/>
                  </a:cubicBezTo>
                  <a:cubicBezTo>
                    <a:pt x="310" y="774"/>
                    <a:pt x="405" y="822"/>
                    <a:pt x="512" y="881"/>
                  </a:cubicBezTo>
                  <a:cubicBezTo>
                    <a:pt x="607" y="953"/>
                    <a:pt x="726" y="1024"/>
                    <a:pt x="846" y="1096"/>
                  </a:cubicBezTo>
                  <a:cubicBezTo>
                    <a:pt x="976" y="1179"/>
                    <a:pt x="1107" y="1262"/>
                    <a:pt x="1250" y="1358"/>
                  </a:cubicBezTo>
                  <a:cubicBezTo>
                    <a:pt x="1381" y="1453"/>
                    <a:pt x="1536" y="1560"/>
                    <a:pt x="1679" y="1667"/>
                  </a:cubicBezTo>
                  <a:cubicBezTo>
                    <a:pt x="1834" y="1774"/>
                    <a:pt x="1989" y="1870"/>
                    <a:pt x="2143" y="2001"/>
                  </a:cubicBezTo>
                  <a:cubicBezTo>
                    <a:pt x="2298" y="2120"/>
                    <a:pt x="2453" y="2239"/>
                    <a:pt x="2608" y="2358"/>
                  </a:cubicBezTo>
                  <a:cubicBezTo>
                    <a:pt x="2762" y="2477"/>
                    <a:pt x="2905" y="2608"/>
                    <a:pt x="3060" y="2727"/>
                  </a:cubicBezTo>
                  <a:cubicBezTo>
                    <a:pt x="3203" y="2858"/>
                    <a:pt x="3346" y="2989"/>
                    <a:pt x="3489" y="3108"/>
                  </a:cubicBezTo>
                  <a:cubicBezTo>
                    <a:pt x="3751" y="3358"/>
                    <a:pt x="4001" y="3596"/>
                    <a:pt x="4215" y="3798"/>
                  </a:cubicBezTo>
                  <a:cubicBezTo>
                    <a:pt x="4417" y="4013"/>
                    <a:pt x="4584" y="4191"/>
                    <a:pt x="4703" y="4310"/>
                  </a:cubicBezTo>
                  <a:cubicBezTo>
                    <a:pt x="4822" y="4441"/>
                    <a:pt x="4894" y="4513"/>
                    <a:pt x="4894" y="4513"/>
                  </a:cubicBezTo>
                  <a:lnTo>
                    <a:pt x="5394" y="4060"/>
                  </a:lnTo>
                  <a:cubicBezTo>
                    <a:pt x="5394" y="4060"/>
                    <a:pt x="5334" y="3977"/>
                    <a:pt x="5203" y="3846"/>
                  </a:cubicBezTo>
                  <a:cubicBezTo>
                    <a:pt x="5084" y="3727"/>
                    <a:pt x="4906" y="3537"/>
                    <a:pt x="4703" y="3322"/>
                  </a:cubicBezTo>
                  <a:cubicBezTo>
                    <a:pt x="4477" y="3108"/>
                    <a:pt x="4227" y="2858"/>
                    <a:pt x="3941" y="2596"/>
                  </a:cubicBezTo>
                  <a:cubicBezTo>
                    <a:pt x="3798" y="2477"/>
                    <a:pt x="3655" y="2346"/>
                    <a:pt x="3501" y="2215"/>
                  </a:cubicBezTo>
                  <a:cubicBezTo>
                    <a:pt x="3346" y="2084"/>
                    <a:pt x="3191" y="1953"/>
                    <a:pt x="3036" y="1822"/>
                  </a:cubicBezTo>
                  <a:cubicBezTo>
                    <a:pt x="2870" y="1703"/>
                    <a:pt x="2715" y="1572"/>
                    <a:pt x="2560" y="1453"/>
                  </a:cubicBezTo>
                  <a:cubicBezTo>
                    <a:pt x="2393" y="1322"/>
                    <a:pt x="2239" y="1215"/>
                    <a:pt x="2084" y="1108"/>
                  </a:cubicBezTo>
                  <a:cubicBezTo>
                    <a:pt x="1917" y="1000"/>
                    <a:pt x="1774" y="881"/>
                    <a:pt x="1631" y="786"/>
                  </a:cubicBezTo>
                  <a:cubicBezTo>
                    <a:pt x="1477" y="691"/>
                    <a:pt x="1346" y="608"/>
                    <a:pt x="1215" y="524"/>
                  </a:cubicBezTo>
                  <a:cubicBezTo>
                    <a:pt x="1084" y="441"/>
                    <a:pt x="965" y="369"/>
                    <a:pt x="857" y="298"/>
                  </a:cubicBezTo>
                  <a:cubicBezTo>
                    <a:pt x="762" y="238"/>
                    <a:pt x="667" y="179"/>
                    <a:pt x="584" y="143"/>
                  </a:cubicBezTo>
                  <a:cubicBezTo>
                    <a:pt x="429" y="48"/>
                    <a:pt x="345" y="0"/>
                    <a:pt x="3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44;p25">
              <a:extLst>
                <a:ext uri="{FF2B5EF4-FFF2-40B4-BE49-F238E27FC236}">
                  <a16:creationId xmlns:a16="http://schemas.microsoft.com/office/drawing/2014/main" id="{56E1BC21-B52B-7140-BBE3-355AB4DAFD69}"/>
                </a:ext>
              </a:extLst>
            </p:cNvPr>
            <p:cNvSpPr/>
            <p:nvPr/>
          </p:nvSpPr>
          <p:spPr>
            <a:xfrm>
              <a:off x="6212555" y="3742410"/>
              <a:ext cx="85264" cy="195406"/>
            </a:xfrm>
            <a:custGeom>
              <a:avLst/>
              <a:gdLst/>
              <a:ahLst/>
              <a:cxnLst/>
              <a:rect l="l" t="t" r="r" b="b"/>
              <a:pathLst>
                <a:path w="2728" h="6252" extrusionOk="0">
                  <a:moveTo>
                    <a:pt x="608" y="1"/>
                  </a:moveTo>
                  <a:lnTo>
                    <a:pt x="1" y="334"/>
                  </a:lnTo>
                  <a:cubicBezTo>
                    <a:pt x="1" y="334"/>
                    <a:pt x="48" y="417"/>
                    <a:pt x="120" y="572"/>
                  </a:cubicBezTo>
                  <a:cubicBezTo>
                    <a:pt x="203" y="727"/>
                    <a:pt x="322" y="941"/>
                    <a:pt x="441" y="1203"/>
                  </a:cubicBezTo>
                  <a:cubicBezTo>
                    <a:pt x="560" y="1477"/>
                    <a:pt x="715" y="1787"/>
                    <a:pt x="858" y="2132"/>
                  </a:cubicBezTo>
                  <a:cubicBezTo>
                    <a:pt x="989" y="2465"/>
                    <a:pt x="1144" y="2834"/>
                    <a:pt x="1263" y="3203"/>
                  </a:cubicBezTo>
                  <a:cubicBezTo>
                    <a:pt x="1322" y="3394"/>
                    <a:pt x="1394" y="3572"/>
                    <a:pt x="1453" y="3763"/>
                  </a:cubicBezTo>
                  <a:cubicBezTo>
                    <a:pt x="1501" y="3953"/>
                    <a:pt x="1560" y="4132"/>
                    <a:pt x="1608" y="4311"/>
                  </a:cubicBezTo>
                  <a:cubicBezTo>
                    <a:pt x="1656" y="4489"/>
                    <a:pt x="1715" y="4656"/>
                    <a:pt x="1751" y="4823"/>
                  </a:cubicBezTo>
                  <a:cubicBezTo>
                    <a:pt x="1787" y="4989"/>
                    <a:pt x="1822" y="5144"/>
                    <a:pt x="1858" y="5287"/>
                  </a:cubicBezTo>
                  <a:cubicBezTo>
                    <a:pt x="1894" y="5430"/>
                    <a:pt x="1918" y="5561"/>
                    <a:pt x="1953" y="5680"/>
                  </a:cubicBezTo>
                  <a:cubicBezTo>
                    <a:pt x="1965" y="5799"/>
                    <a:pt x="1989" y="5894"/>
                    <a:pt x="2001" y="5978"/>
                  </a:cubicBezTo>
                  <a:cubicBezTo>
                    <a:pt x="2037" y="6156"/>
                    <a:pt x="2049" y="6251"/>
                    <a:pt x="2049" y="6251"/>
                  </a:cubicBezTo>
                  <a:lnTo>
                    <a:pt x="2727" y="6132"/>
                  </a:lnTo>
                  <a:cubicBezTo>
                    <a:pt x="2727" y="6132"/>
                    <a:pt x="2703" y="6025"/>
                    <a:pt x="2680" y="5858"/>
                  </a:cubicBezTo>
                  <a:cubicBezTo>
                    <a:pt x="2656" y="5763"/>
                    <a:pt x="2644" y="5656"/>
                    <a:pt x="2620" y="5537"/>
                  </a:cubicBezTo>
                  <a:cubicBezTo>
                    <a:pt x="2584" y="5418"/>
                    <a:pt x="2560" y="5287"/>
                    <a:pt x="2525" y="5132"/>
                  </a:cubicBezTo>
                  <a:cubicBezTo>
                    <a:pt x="2489" y="4989"/>
                    <a:pt x="2453" y="4823"/>
                    <a:pt x="2418" y="4656"/>
                  </a:cubicBezTo>
                  <a:cubicBezTo>
                    <a:pt x="2370" y="4477"/>
                    <a:pt x="2322" y="4311"/>
                    <a:pt x="2263" y="4120"/>
                  </a:cubicBezTo>
                  <a:cubicBezTo>
                    <a:pt x="2215" y="3942"/>
                    <a:pt x="2156" y="3751"/>
                    <a:pt x="2108" y="3561"/>
                  </a:cubicBezTo>
                  <a:cubicBezTo>
                    <a:pt x="2037" y="3370"/>
                    <a:pt x="1977" y="3180"/>
                    <a:pt x="1906" y="2977"/>
                  </a:cubicBezTo>
                  <a:cubicBezTo>
                    <a:pt x="1787" y="2596"/>
                    <a:pt x="1620" y="2215"/>
                    <a:pt x="1489" y="1858"/>
                  </a:cubicBezTo>
                  <a:cubicBezTo>
                    <a:pt x="1346" y="1513"/>
                    <a:pt x="1191" y="1191"/>
                    <a:pt x="1060" y="906"/>
                  </a:cubicBezTo>
                  <a:cubicBezTo>
                    <a:pt x="929" y="632"/>
                    <a:pt x="810" y="417"/>
                    <a:pt x="727" y="251"/>
                  </a:cubicBezTo>
                  <a:cubicBezTo>
                    <a:pt x="644" y="96"/>
                    <a:pt x="608" y="1"/>
                    <a:pt x="6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45;p25">
              <a:extLst>
                <a:ext uri="{FF2B5EF4-FFF2-40B4-BE49-F238E27FC236}">
                  <a16:creationId xmlns:a16="http://schemas.microsoft.com/office/drawing/2014/main" id="{9D7D53C7-AC3A-D447-AC81-64B8D4C5B734}"/>
                </a:ext>
              </a:extLst>
            </p:cNvPr>
            <p:cNvSpPr/>
            <p:nvPr/>
          </p:nvSpPr>
          <p:spPr>
            <a:xfrm>
              <a:off x="6240465" y="4082175"/>
              <a:ext cx="65167" cy="198719"/>
            </a:xfrm>
            <a:custGeom>
              <a:avLst/>
              <a:gdLst/>
              <a:ahLst/>
              <a:cxnLst/>
              <a:rect l="l" t="t" r="r" b="b"/>
              <a:pathLst>
                <a:path w="2085" h="6358" extrusionOk="0">
                  <a:moveTo>
                    <a:pt x="1406" y="0"/>
                  </a:moveTo>
                  <a:cubicBezTo>
                    <a:pt x="1406" y="0"/>
                    <a:pt x="1394" y="95"/>
                    <a:pt x="1382" y="274"/>
                  </a:cubicBezTo>
                  <a:cubicBezTo>
                    <a:pt x="1370" y="441"/>
                    <a:pt x="1358" y="691"/>
                    <a:pt x="1322" y="976"/>
                  </a:cubicBezTo>
                  <a:cubicBezTo>
                    <a:pt x="1251" y="1560"/>
                    <a:pt x="1132" y="2346"/>
                    <a:pt x="953" y="3108"/>
                  </a:cubicBezTo>
                  <a:cubicBezTo>
                    <a:pt x="905" y="3298"/>
                    <a:pt x="870" y="3489"/>
                    <a:pt x="810" y="3679"/>
                  </a:cubicBezTo>
                  <a:cubicBezTo>
                    <a:pt x="763" y="3870"/>
                    <a:pt x="715" y="4048"/>
                    <a:pt x="655" y="4227"/>
                  </a:cubicBezTo>
                  <a:cubicBezTo>
                    <a:pt x="572" y="4584"/>
                    <a:pt x="441" y="4905"/>
                    <a:pt x="358" y="5179"/>
                  </a:cubicBezTo>
                  <a:cubicBezTo>
                    <a:pt x="263" y="5465"/>
                    <a:pt x="167" y="5691"/>
                    <a:pt x="108" y="5846"/>
                  </a:cubicBezTo>
                  <a:cubicBezTo>
                    <a:pt x="36" y="6013"/>
                    <a:pt x="1" y="6108"/>
                    <a:pt x="1" y="6108"/>
                  </a:cubicBezTo>
                  <a:lnTo>
                    <a:pt x="632" y="6358"/>
                  </a:lnTo>
                  <a:cubicBezTo>
                    <a:pt x="632" y="6358"/>
                    <a:pt x="679" y="6263"/>
                    <a:pt x="739" y="6096"/>
                  </a:cubicBezTo>
                  <a:cubicBezTo>
                    <a:pt x="798" y="5929"/>
                    <a:pt x="905" y="5703"/>
                    <a:pt x="1001" y="5405"/>
                  </a:cubicBezTo>
                  <a:cubicBezTo>
                    <a:pt x="1096" y="5120"/>
                    <a:pt x="1215" y="4786"/>
                    <a:pt x="1322" y="4417"/>
                  </a:cubicBezTo>
                  <a:cubicBezTo>
                    <a:pt x="1370" y="4239"/>
                    <a:pt x="1417" y="4048"/>
                    <a:pt x="1477" y="3846"/>
                  </a:cubicBezTo>
                  <a:cubicBezTo>
                    <a:pt x="1525" y="3655"/>
                    <a:pt x="1572" y="3453"/>
                    <a:pt x="1620" y="3262"/>
                  </a:cubicBezTo>
                  <a:cubicBezTo>
                    <a:pt x="1810" y="2465"/>
                    <a:pt x="1929" y="1667"/>
                    <a:pt x="2001" y="1060"/>
                  </a:cubicBezTo>
                  <a:cubicBezTo>
                    <a:pt x="2037" y="750"/>
                    <a:pt x="2048" y="500"/>
                    <a:pt x="2060" y="321"/>
                  </a:cubicBezTo>
                  <a:cubicBezTo>
                    <a:pt x="2084" y="143"/>
                    <a:pt x="2084" y="48"/>
                    <a:pt x="2084" y="48"/>
                  </a:cubicBezTo>
                  <a:lnTo>
                    <a:pt x="14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646;p25">
              <a:extLst>
                <a:ext uri="{FF2B5EF4-FFF2-40B4-BE49-F238E27FC236}">
                  <a16:creationId xmlns:a16="http://schemas.microsoft.com/office/drawing/2014/main" id="{47DDE4C7-4DFD-6844-8700-45C69CB2F6AE}"/>
                </a:ext>
              </a:extLst>
            </p:cNvPr>
            <p:cNvSpPr/>
            <p:nvPr/>
          </p:nvSpPr>
          <p:spPr>
            <a:xfrm>
              <a:off x="6031718" y="4399217"/>
              <a:ext cx="155931" cy="155556"/>
            </a:xfrm>
            <a:custGeom>
              <a:avLst/>
              <a:gdLst/>
              <a:ahLst/>
              <a:cxnLst/>
              <a:rect l="l" t="t" r="r" b="b"/>
              <a:pathLst>
                <a:path w="4989" h="4977" extrusionOk="0">
                  <a:moveTo>
                    <a:pt x="4441" y="0"/>
                  </a:moveTo>
                  <a:cubicBezTo>
                    <a:pt x="4441" y="0"/>
                    <a:pt x="4382" y="83"/>
                    <a:pt x="4275" y="226"/>
                  </a:cubicBezTo>
                  <a:cubicBezTo>
                    <a:pt x="4179" y="357"/>
                    <a:pt x="4025" y="548"/>
                    <a:pt x="3846" y="786"/>
                  </a:cubicBezTo>
                  <a:cubicBezTo>
                    <a:pt x="3667" y="1024"/>
                    <a:pt x="3429" y="1274"/>
                    <a:pt x="3191" y="1560"/>
                  </a:cubicBezTo>
                  <a:cubicBezTo>
                    <a:pt x="3072" y="1703"/>
                    <a:pt x="2941" y="1834"/>
                    <a:pt x="2810" y="1977"/>
                  </a:cubicBezTo>
                  <a:cubicBezTo>
                    <a:pt x="2667" y="2108"/>
                    <a:pt x="2536" y="2250"/>
                    <a:pt x="2393" y="2393"/>
                  </a:cubicBezTo>
                  <a:cubicBezTo>
                    <a:pt x="1834" y="2941"/>
                    <a:pt x="1250" y="3477"/>
                    <a:pt x="786" y="3834"/>
                  </a:cubicBezTo>
                  <a:cubicBezTo>
                    <a:pt x="548" y="4013"/>
                    <a:pt x="357" y="4167"/>
                    <a:pt x="226" y="4274"/>
                  </a:cubicBezTo>
                  <a:cubicBezTo>
                    <a:pt x="84" y="4370"/>
                    <a:pt x="0" y="4429"/>
                    <a:pt x="0" y="4429"/>
                  </a:cubicBezTo>
                  <a:lnTo>
                    <a:pt x="405" y="4977"/>
                  </a:lnTo>
                  <a:cubicBezTo>
                    <a:pt x="405" y="4977"/>
                    <a:pt x="488" y="4917"/>
                    <a:pt x="631" y="4822"/>
                  </a:cubicBezTo>
                  <a:cubicBezTo>
                    <a:pt x="774" y="4715"/>
                    <a:pt x="965" y="4560"/>
                    <a:pt x="1215" y="4370"/>
                  </a:cubicBezTo>
                  <a:cubicBezTo>
                    <a:pt x="1691" y="3989"/>
                    <a:pt x="2298" y="3453"/>
                    <a:pt x="2882" y="2881"/>
                  </a:cubicBezTo>
                  <a:cubicBezTo>
                    <a:pt x="3024" y="2739"/>
                    <a:pt x="3167" y="2584"/>
                    <a:pt x="3298" y="2441"/>
                  </a:cubicBezTo>
                  <a:cubicBezTo>
                    <a:pt x="3441" y="2298"/>
                    <a:pt x="3584" y="2155"/>
                    <a:pt x="3703" y="2012"/>
                  </a:cubicBezTo>
                  <a:cubicBezTo>
                    <a:pt x="3953" y="1715"/>
                    <a:pt x="4191" y="1453"/>
                    <a:pt x="4370" y="1215"/>
                  </a:cubicBezTo>
                  <a:cubicBezTo>
                    <a:pt x="4560" y="976"/>
                    <a:pt x="4715" y="774"/>
                    <a:pt x="4822" y="631"/>
                  </a:cubicBezTo>
                  <a:cubicBezTo>
                    <a:pt x="4929" y="488"/>
                    <a:pt x="4989" y="405"/>
                    <a:pt x="4989" y="405"/>
                  </a:cubicBezTo>
                  <a:lnTo>
                    <a:pt x="444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647;p25">
              <a:extLst>
                <a:ext uri="{FF2B5EF4-FFF2-40B4-BE49-F238E27FC236}">
                  <a16:creationId xmlns:a16="http://schemas.microsoft.com/office/drawing/2014/main" id="{4314AE54-7935-794A-8098-32F48DBEB217}"/>
                </a:ext>
              </a:extLst>
            </p:cNvPr>
            <p:cNvSpPr/>
            <p:nvPr/>
          </p:nvSpPr>
          <p:spPr>
            <a:xfrm>
              <a:off x="5714301" y="4607589"/>
              <a:ext cx="198751" cy="64792"/>
            </a:xfrm>
            <a:custGeom>
              <a:avLst/>
              <a:gdLst/>
              <a:ahLst/>
              <a:cxnLst/>
              <a:rect l="l" t="t" r="r" b="b"/>
              <a:pathLst>
                <a:path w="6359" h="2073" extrusionOk="0">
                  <a:moveTo>
                    <a:pt x="6108" y="1"/>
                  </a:moveTo>
                  <a:cubicBezTo>
                    <a:pt x="6108" y="1"/>
                    <a:pt x="6013" y="36"/>
                    <a:pt x="5858" y="96"/>
                  </a:cubicBezTo>
                  <a:cubicBezTo>
                    <a:pt x="5691" y="155"/>
                    <a:pt x="5465" y="251"/>
                    <a:pt x="5191" y="346"/>
                  </a:cubicBezTo>
                  <a:cubicBezTo>
                    <a:pt x="4906" y="441"/>
                    <a:pt x="4584" y="560"/>
                    <a:pt x="4227" y="655"/>
                  </a:cubicBezTo>
                  <a:cubicBezTo>
                    <a:pt x="4048" y="703"/>
                    <a:pt x="3870" y="751"/>
                    <a:pt x="3679" y="810"/>
                  </a:cubicBezTo>
                  <a:cubicBezTo>
                    <a:pt x="3489" y="846"/>
                    <a:pt x="3298" y="894"/>
                    <a:pt x="3108" y="941"/>
                  </a:cubicBezTo>
                  <a:cubicBezTo>
                    <a:pt x="2346" y="1120"/>
                    <a:pt x="1560" y="1227"/>
                    <a:pt x="976" y="1298"/>
                  </a:cubicBezTo>
                  <a:cubicBezTo>
                    <a:pt x="905" y="1310"/>
                    <a:pt x="834" y="1322"/>
                    <a:pt x="774" y="1322"/>
                  </a:cubicBezTo>
                  <a:cubicBezTo>
                    <a:pt x="703" y="1334"/>
                    <a:pt x="643" y="1334"/>
                    <a:pt x="584" y="1346"/>
                  </a:cubicBezTo>
                  <a:cubicBezTo>
                    <a:pt x="465" y="1346"/>
                    <a:pt x="357" y="1358"/>
                    <a:pt x="274" y="1370"/>
                  </a:cubicBezTo>
                  <a:cubicBezTo>
                    <a:pt x="95" y="1382"/>
                    <a:pt x="0" y="1382"/>
                    <a:pt x="0" y="1382"/>
                  </a:cubicBezTo>
                  <a:lnTo>
                    <a:pt x="36" y="2072"/>
                  </a:lnTo>
                  <a:cubicBezTo>
                    <a:pt x="36" y="2072"/>
                    <a:pt x="143" y="2060"/>
                    <a:pt x="322" y="2048"/>
                  </a:cubicBezTo>
                  <a:cubicBezTo>
                    <a:pt x="405" y="2037"/>
                    <a:pt x="512" y="2037"/>
                    <a:pt x="643" y="2025"/>
                  </a:cubicBezTo>
                  <a:cubicBezTo>
                    <a:pt x="703" y="2013"/>
                    <a:pt x="774" y="2013"/>
                    <a:pt x="834" y="2013"/>
                  </a:cubicBezTo>
                  <a:cubicBezTo>
                    <a:pt x="905" y="2001"/>
                    <a:pt x="976" y="1989"/>
                    <a:pt x="1060" y="1977"/>
                  </a:cubicBezTo>
                  <a:cubicBezTo>
                    <a:pt x="1655" y="1906"/>
                    <a:pt x="2465" y="1798"/>
                    <a:pt x="3262" y="1608"/>
                  </a:cubicBezTo>
                  <a:cubicBezTo>
                    <a:pt x="3453" y="1560"/>
                    <a:pt x="3655" y="1513"/>
                    <a:pt x="3858" y="1465"/>
                  </a:cubicBezTo>
                  <a:cubicBezTo>
                    <a:pt x="4048" y="1417"/>
                    <a:pt x="4239" y="1358"/>
                    <a:pt x="4417" y="1310"/>
                  </a:cubicBezTo>
                  <a:cubicBezTo>
                    <a:pt x="4786" y="1215"/>
                    <a:pt x="5120" y="1084"/>
                    <a:pt x="5418" y="989"/>
                  </a:cubicBezTo>
                  <a:cubicBezTo>
                    <a:pt x="5703" y="894"/>
                    <a:pt x="5941" y="798"/>
                    <a:pt x="6108" y="739"/>
                  </a:cubicBezTo>
                  <a:cubicBezTo>
                    <a:pt x="6275" y="667"/>
                    <a:pt x="6358" y="632"/>
                    <a:pt x="6358" y="632"/>
                  </a:cubicBezTo>
                  <a:lnTo>
                    <a:pt x="61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648;p25">
              <a:extLst>
                <a:ext uri="{FF2B5EF4-FFF2-40B4-BE49-F238E27FC236}">
                  <a16:creationId xmlns:a16="http://schemas.microsoft.com/office/drawing/2014/main" id="{6161BB7D-DA0F-7D46-97F9-FADD323F0F5A}"/>
                </a:ext>
              </a:extLst>
            </p:cNvPr>
            <p:cNvSpPr/>
            <p:nvPr/>
          </p:nvSpPr>
          <p:spPr>
            <a:xfrm>
              <a:off x="5367473" y="4652251"/>
              <a:ext cx="199876" cy="21222"/>
            </a:xfrm>
            <a:custGeom>
              <a:avLst/>
              <a:gdLst/>
              <a:ahLst/>
              <a:cxnLst/>
              <a:rect l="l" t="t" r="r" b="b"/>
              <a:pathLst>
                <a:path w="6395" h="679" extrusionOk="0">
                  <a:moveTo>
                    <a:pt x="1" y="0"/>
                  </a:moveTo>
                  <a:lnTo>
                    <a:pt x="1" y="679"/>
                  </a:lnTo>
                  <a:lnTo>
                    <a:pt x="6394" y="679"/>
                  </a:lnTo>
                  <a:lnTo>
                    <a:pt x="63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649;p25">
              <a:extLst>
                <a:ext uri="{FF2B5EF4-FFF2-40B4-BE49-F238E27FC236}">
                  <a16:creationId xmlns:a16="http://schemas.microsoft.com/office/drawing/2014/main" id="{C1FDAD5D-6BA2-114B-B98E-8247FA161252}"/>
                </a:ext>
              </a:extLst>
            </p:cNvPr>
            <p:cNvSpPr/>
            <p:nvPr/>
          </p:nvSpPr>
          <p:spPr>
            <a:xfrm>
              <a:off x="5030709" y="4562927"/>
              <a:ext cx="192781" cy="94578"/>
            </a:xfrm>
            <a:custGeom>
              <a:avLst/>
              <a:gdLst/>
              <a:ahLst/>
              <a:cxnLst/>
              <a:rect l="l" t="t" r="r" b="b"/>
              <a:pathLst>
                <a:path w="6168" h="3026" extrusionOk="0">
                  <a:moveTo>
                    <a:pt x="358" y="1"/>
                  </a:moveTo>
                  <a:lnTo>
                    <a:pt x="0" y="584"/>
                  </a:lnTo>
                  <a:cubicBezTo>
                    <a:pt x="0" y="584"/>
                    <a:pt x="24" y="608"/>
                    <a:pt x="72" y="632"/>
                  </a:cubicBezTo>
                  <a:cubicBezTo>
                    <a:pt x="108" y="656"/>
                    <a:pt x="167" y="691"/>
                    <a:pt x="250" y="727"/>
                  </a:cubicBezTo>
                  <a:cubicBezTo>
                    <a:pt x="405" y="822"/>
                    <a:pt x="620" y="941"/>
                    <a:pt x="881" y="1096"/>
                  </a:cubicBezTo>
                  <a:cubicBezTo>
                    <a:pt x="1155" y="1239"/>
                    <a:pt x="1477" y="1406"/>
                    <a:pt x="1822" y="1572"/>
                  </a:cubicBezTo>
                  <a:cubicBezTo>
                    <a:pt x="1989" y="1644"/>
                    <a:pt x="2167" y="1727"/>
                    <a:pt x="2358" y="1811"/>
                  </a:cubicBezTo>
                  <a:cubicBezTo>
                    <a:pt x="2441" y="1858"/>
                    <a:pt x="2536" y="1894"/>
                    <a:pt x="2632" y="1942"/>
                  </a:cubicBezTo>
                  <a:cubicBezTo>
                    <a:pt x="2715" y="1977"/>
                    <a:pt x="2822" y="2013"/>
                    <a:pt x="2906" y="2049"/>
                  </a:cubicBezTo>
                  <a:cubicBezTo>
                    <a:pt x="3096" y="2132"/>
                    <a:pt x="3287" y="2204"/>
                    <a:pt x="3477" y="2275"/>
                  </a:cubicBezTo>
                  <a:cubicBezTo>
                    <a:pt x="3668" y="2346"/>
                    <a:pt x="3846" y="2406"/>
                    <a:pt x="4037" y="2465"/>
                  </a:cubicBezTo>
                  <a:cubicBezTo>
                    <a:pt x="4215" y="2525"/>
                    <a:pt x="4382" y="2585"/>
                    <a:pt x="4549" y="2644"/>
                  </a:cubicBezTo>
                  <a:cubicBezTo>
                    <a:pt x="4727" y="2692"/>
                    <a:pt x="4882" y="2739"/>
                    <a:pt x="5025" y="2775"/>
                  </a:cubicBezTo>
                  <a:cubicBezTo>
                    <a:pt x="5180" y="2823"/>
                    <a:pt x="5311" y="2858"/>
                    <a:pt x="5430" y="2894"/>
                  </a:cubicBezTo>
                  <a:cubicBezTo>
                    <a:pt x="5549" y="2918"/>
                    <a:pt x="5656" y="2942"/>
                    <a:pt x="5739" y="2966"/>
                  </a:cubicBezTo>
                  <a:cubicBezTo>
                    <a:pt x="5918" y="3001"/>
                    <a:pt x="6013" y="3025"/>
                    <a:pt x="6013" y="3025"/>
                  </a:cubicBezTo>
                  <a:lnTo>
                    <a:pt x="6168" y="2358"/>
                  </a:lnTo>
                  <a:cubicBezTo>
                    <a:pt x="6168" y="2358"/>
                    <a:pt x="6073" y="2334"/>
                    <a:pt x="5906" y="2299"/>
                  </a:cubicBezTo>
                  <a:cubicBezTo>
                    <a:pt x="5823" y="2287"/>
                    <a:pt x="5715" y="2263"/>
                    <a:pt x="5596" y="2227"/>
                  </a:cubicBezTo>
                  <a:cubicBezTo>
                    <a:pt x="5489" y="2192"/>
                    <a:pt x="5358" y="2156"/>
                    <a:pt x="5215" y="2120"/>
                  </a:cubicBezTo>
                  <a:cubicBezTo>
                    <a:pt x="5072" y="2084"/>
                    <a:pt x="4918" y="2037"/>
                    <a:pt x="4751" y="1989"/>
                  </a:cubicBezTo>
                  <a:cubicBezTo>
                    <a:pt x="4596" y="1942"/>
                    <a:pt x="4430" y="1882"/>
                    <a:pt x="4251" y="1823"/>
                  </a:cubicBezTo>
                  <a:cubicBezTo>
                    <a:pt x="4072" y="1763"/>
                    <a:pt x="3894" y="1703"/>
                    <a:pt x="3715" y="1632"/>
                  </a:cubicBezTo>
                  <a:cubicBezTo>
                    <a:pt x="3537" y="1561"/>
                    <a:pt x="3346" y="1489"/>
                    <a:pt x="3167" y="1418"/>
                  </a:cubicBezTo>
                  <a:cubicBezTo>
                    <a:pt x="3072" y="1382"/>
                    <a:pt x="2989" y="1346"/>
                    <a:pt x="2894" y="1311"/>
                  </a:cubicBezTo>
                  <a:cubicBezTo>
                    <a:pt x="2810" y="1263"/>
                    <a:pt x="2715" y="1227"/>
                    <a:pt x="2632" y="1191"/>
                  </a:cubicBezTo>
                  <a:cubicBezTo>
                    <a:pt x="2453" y="1108"/>
                    <a:pt x="2274" y="1025"/>
                    <a:pt x="2108" y="953"/>
                  </a:cubicBezTo>
                  <a:cubicBezTo>
                    <a:pt x="1786" y="787"/>
                    <a:pt x="1477" y="632"/>
                    <a:pt x="1215" y="501"/>
                  </a:cubicBezTo>
                  <a:cubicBezTo>
                    <a:pt x="953" y="346"/>
                    <a:pt x="750" y="227"/>
                    <a:pt x="596" y="144"/>
                  </a:cubicBezTo>
                  <a:cubicBezTo>
                    <a:pt x="524" y="96"/>
                    <a:pt x="465" y="60"/>
                    <a:pt x="417" y="37"/>
                  </a:cubicBezTo>
                  <a:cubicBezTo>
                    <a:pt x="381" y="25"/>
                    <a:pt x="358" y="1"/>
                    <a:pt x="3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650;p25">
              <a:extLst>
                <a:ext uri="{FF2B5EF4-FFF2-40B4-BE49-F238E27FC236}">
                  <a16:creationId xmlns:a16="http://schemas.microsoft.com/office/drawing/2014/main" id="{90FF4BC1-D4BF-434F-B15A-E0F5ABC27F95}"/>
                </a:ext>
              </a:extLst>
            </p:cNvPr>
            <p:cNvSpPr/>
            <p:nvPr/>
          </p:nvSpPr>
          <p:spPr>
            <a:xfrm>
              <a:off x="4794770" y="4314737"/>
              <a:ext cx="133646" cy="173809"/>
            </a:xfrm>
            <a:custGeom>
              <a:avLst/>
              <a:gdLst/>
              <a:ahLst/>
              <a:cxnLst/>
              <a:rect l="l" t="t" r="r" b="b"/>
              <a:pathLst>
                <a:path w="4276" h="5561" extrusionOk="0">
                  <a:moveTo>
                    <a:pt x="620" y="0"/>
                  </a:moveTo>
                  <a:lnTo>
                    <a:pt x="1" y="298"/>
                  </a:lnTo>
                  <a:cubicBezTo>
                    <a:pt x="1" y="298"/>
                    <a:pt x="48" y="393"/>
                    <a:pt x="132" y="548"/>
                  </a:cubicBezTo>
                  <a:cubicBezTo>
                    <a:pt x="215" y="715"/>
                    <a:pt x="322" y="941"/>
                    <a:pt x="477" y="1203"/>
                  </a:cubicBezTo>
                  <a:cubicBezTo>
                    <a:pt x="632" y="1465"/>
                    <a:pt x="810" y="1774"/>
                    <a:pt x="1013" y="2096"/>
                  </a:cubicBezTo>
                  <a:cubicBezTo>
                    <a:pt x="1120" y="2251"/>
                    <a:pt x="1227" y="2417"/>
                    <a:pt x="1334" y="2596"/>
                  </a:cubicBezTo>
                  <a:cubicBezTo>
                    <a:pt x="1453" y="2751"/>
                    <a:pt x="1572" y="2917"/>
                    <a:pt x="1692" y="3084"/>
                  </a:cubicBezTo>
                  <a:cubicBezTo>
                    <a:pt x="1918" y="3417"/>
                    <a:pt x="2180" y="3739"/>
                    <a:pt x="2418" y="4037"/>
                  </a:cubicBezTo>
                  <a:cubicBezTo>
                    <a:pt x="2656" y="4334"/>
                    <a:pt x="2894" y="4596"/>
                    <a:pt x="3096" y="4822"/>
                  </a:cubicBezTo>
                  <a:cubicBezTo>
                    <a:pt x="3513" y="5275"/>
                    <a:pt x="3787" y="5561"/>
                    <a:pt x="3787" y="5561"/>
                  </a:cubicBezTo>
                  <a:lnTo>
                    <a:pt x="4275" y="5084"/>
                  </a:lnTo>
                  <a:cubicBezTo>
                    <a:pt x="4275" y="5084"/>
                    <a:pt x="4001" y="4799"/>
                    <a:pt x="3597" y="4370"/>
                  </a:cubicBezTo>
                  <a:cubicBezTo>
                    <a:pt x="3406" y="4144"/>
                    <a:pt x="3180" y="3894"/>
                    <a:pt x="2942" y="3608"/>
                  </a:cubicBezTo>
                  <a:cubicBezTo>
                    <a:pt x="2715" y="3310"/>
                    <a:pt x="2465" y="3013"/>
                    <a:pt x="2239" y="2691"/>
                  </a:cubicBezTo>
                  <a:cubicBezTo>
                    <a:pt x="2132" y="2525"/>
                    <a:pt x="2013" y="2370"/>
                    <a:pt x="1906" y="2203"/>
                  </a:cubicBezTo>
                  <a:cubicBezTo>
                    <a:pt x="1799" y="2048"/>
                    <a:pt x="1692" y="1882"/>
                    <a:pt x="1596" y="1727"/>
                  </a:cubicBezTo>
                  <a:cubicBezTo>
                    <a:pt x="1394" y="1417"/>
                    <a:pt x="1227" y="1120"/>
                    <a:pt x="1072" y="870"/>
                  </a:cubicBezTo>
                  <a:cubicBezTo>
                    <a:pt x="930" y="608"/>
                    <a:pt x="810" y="393"/>
                    <a:pt x="739" y="239"/>
                  </a:cubicBezTo>
                  <a:cubicBezTo>
                    <a:pt x="656" y="84"/>
                    <a:pt x="620" y="0"/>
                    <a:pt x="6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651;p25">
              <a:extLst>
                <a:ext uri="{FF2B5EF4-FFF2-40B4-BE49-F238E27FC236}">
                  <a16:creationId xmlns:a16="http://schemas.microsoft.com/office/drawing/2014/main" id="{AF9FF1B0-E97C-144C-8D02-03E20BE010D3}"/>
                </a:ext>
              </a:extLst>
            </p:cNvPr>
            <p:cNvSpPr/>
            <p:nvPr/>
          </p:nvSpPr>
          <p:spPr>
            <a:xfrm>
              <a:off x="4728543" y="3982067"/>
              <a:ext cx="36881" cy="201345"/>
            </a:xfrm>
            <a:custGeom>
              <a:avLst/>
              <a:gdLst/>
              <a:ahLst/>
              <a:cxnLst/>
              <a:rect l="l" t="t" r="r" b="b"/>
              <a:pathLst>
                <a:path w="1180" h="6442" extrusionOk="0">
                  <a:moveTo>
                    <a:pt x="1" y="0"/>
                  </a:moveTo>
                  <a:lnTo>
                    <a:pt x="1" y="1000"/>
                  </a:lnTo>
                  <a:cubicBezTo>
                    <a:pt x="1" y="1298"/>
                    <a:pt x="1" y="1655"/>
                    <a:pt x="1" y="2024"/>
                  </a:cubicBezTo>
                  <a:cubicBezTo>
                    <a:pt x="1" y="2215"/>
                    <a:pt x="12" y="2417"/>
                    <a:pt x="12" y="2608"/>
                  </a:cubicBezTo>
                  <a:cubicBezTo>
                    <a:pt x="24" y="2810"/>
                    <a:pt x="24" y="3013"/>
                    <a:pt x="48" y="3215"/>
                  </a:cubicBezTo>
                  <a:cubicBezTo>
                    <a:pt x="72" y="3620"/>
                    <a:pt x="96" y="4036"/>
                    <a:pt x="155" y="4406"/>
                  </a:cubicBezTo>
                  <a:cubicBezTo>
                    <a:pt x="179" y="4596"/>
                    <a:pt x="203" y="4787"/>
                    <a:pt x="227" y="4953"/>
                  </a:cubicBezTo>
                  <a:cubicBezTo>
                    <a:pt x="251" y="5132"/>
                    <a:pt x="286" y="5287"/>
                    <a:pt x="310" y="5441"/>
                  </a:cubicBezTo>
                  <a:cubicBezTo>
                    <a:pt x="358" y="5739"/>
                    <a:pt x="405" y="5989"/>
                    <a:pt x="441" y="6168"/>
                  </a:cubicBezTo>
                  <a:cubicBezTo>
                    <a:pt x="489" y="6334"/>
                    <a:pt x="512" y="6442"/>
                    <a:pt x="512" y="6442"/>
                  </a:cubicBezTo>
                  <a:lnTo>
                    <a:pt x="1179" y="6287"/>
                  </a:lnTo>
                  <a:cubicBezTo>
                    <a:pt x="1179" y="6287"/>
                    <a:pt x="1155" y="6191"/>
                    <a:pt x="1120" y="6025"/>
                  </a:cubicBezTo>
                  <a:cubicBezTo>
                    <a:pt x="1072" y="5858"/>
                    <a:pt x="1036" y="5608"/>
                    <a:pt x="977" y="5322"/>
                  </a:cubicBezTo>
                  <a:cubicBezTo>
                    <a:pt x="953" y="5179"/>
                    <a:pt x="929" y="5025"/>
                    <a:pt x="905" y="4858"/>
                  </a:cubicBezTo>
                  <a:cubicBezTo>
                    <a:pt x="882" y="4691"/>
                    <a:pt x="858" y="4513"/>
                    <a:pt x="834" y="4322"/>
                  </a:cubicBezTo>
                  <a:cubicBezTo>
                    <a:pt x="774" y="3965"/>
                    <a:pt x="751" y="3572"/>
                    <a:pt x="727" y="3179"/>
                  </a:cubicBezTo>
                  <a:cubicBezTo>
                    <a:pt x="703" y="2977"/>
                    <a:pt x="703" y="2786"/>
                    <a:pt x="703" y="2596"/>
                  </a:cubicBezTo>
                  <a:cubicBezTo>
                    <a:pt x="691" y="2393"/>
                    <a:pt x="691" y="2203"/>
                    <a:pt x="679" y="2024"/>
                  </a:cubicBezTo>
                  <a:cubicBezTo>
                    <a:pt x="679" y="1643"/>
                    <a:pt x="679" y="1298"/>
                    <a:pt x="679" y="1000"/>
                  </a:cubicBezTo>
                  <a:lnTo>
                    <a:pt x="6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652;p25">
              <a:extLst>
                <a:ext uri="{FF2B5EF4-FFF2-40B4-BE49-F238E27FC236}">
                  <a16:creationId xmlns:a16="http://schemas.microsoft.com/office/drawing/2014/main" id="{C6BCE0F6-636A-E54C-A4D9-5B3DD88139FE}"/>
                </a:ext>
              </a:extLst>
            </p:cNvPr>
            <p:cNvSpPr/>
            <p:nvPr/>
          </p:nvSpPr>
          <p:spPr>
            <a:xfrm>
              <a:off x="4952198" y="3414585"/>
              <a:ext cx="200220" cy="21597"/>
            </a:xfrm>
            <a:custGeom>
              <a:avLst/>
              <a:gdLst/>
              <a:ahLst/>
              <a:cxnLst/>
              <a:rect l="l" t="t" r="r" b="b"/>
              <a:pathLst>
                <a:path w="6406" h="691" extrusionOk="0">
                  <a:moveTo>
                    <a:pt x="6406" y="0"/>
                  </a:moveTo>
                  <a:lnTo>
                    <a:pt x="0" y="12"/>
                  </a:lnTo>
                  <a:lnTo>
                    <a:pt x="12" y="691"/>
                  </a:lnTo>
                  <a:lnTo>
                    <a:pt x="6406" y="679"/>
                  </a:lnTo>
                  <a:lnTo>
                    <a:pt x="64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653;p25">
              <a:extLst>
                <a:ext uri="{FF2B5EF4-FFF2-40B4-BE49-F238E27FC236}">
                  <a16:creationId xmlns:a16="http://schemas.microsoft.com/office/drawing/2014/main" id="{824EE172-54ED-D04A-9674-C1B50160A5D0}"/>
                </a:ext>
              </a:extLst>
            </p:cNvPr>
            <p:cNvSpPr/>
            <p:nvPr/>
          </p:nvSpPr>
          <p:spPr>
            <a:xfrm>
              <a:off x="4728543" y="3634114"/>
              <a:ext cx="22347" cy="200251"/>
            </a:xfrm>
            <a:custGeom>
              <a:avLst/>
              <a:gdLst/>
              <a:ahLst/>
              <a:cxnLst/>
              <a:rect l="l" t="t" r="r" b="b"/>
              <a:pathLst>
                <a:path w="715" h="6407" extrusionOk="0">
                  <a:moveTo>
                    <a:pt x="36" y="1"/>
                  </a:moveTo>
                  <a:cubicBezTo>
                    <a:pt x="36" y="1"/>
                    <a:pt x="24" y="1608"/>
                    <a:pt x="12" y="3204"/>
                  </a:cubicBezTo>
                  <a:cubicBezTo>
                    <a:pt x="12" y="4013"/>
                    <a:pt x="1" y="4811"/>
                    <a:pt x="1" y="5406"/>
                  </a:cubicBezTo>
                  <a:lnTo>
                    <a:pt x="1" y="6406"/>
                  </a:lnTo>
                  <a:lnTo>
                    <a:pt x="679" y="6406"/>
                  </a:lnTo>
                  <a:lnTo>
                    <a:pt x="679" y="5406"/>
                  </a:lnTo>
                  <a:cubicBezTo>
                    <a:pt x="691" y="4811"/>
                    <a:pt x="691" y="4013"/>
                    <a:pt x="691" y="3216"/>
                  </a:cubicBezTo>
                  <a:cubicBezTo>
                    <a:pt x="703" y="1608"/>
                    <a:pt x="715" y="13"/>
                    <a:pt x="715" y="13"/>
                  </a:cubicBezTo>
                  <a:lnTo>
                    <a:pt x="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654;p25">
              <a:extLst>
                <a:ext uri="{FF2B5EF4-FFF2-40B4-BE49-F238E27FC236}">
                  <a16:creationId xmlns:a16="http://schemas.microsoft.com/office/drawing/2014/main" id="{A528824C-895A-1844-8B1C-79860B3C68E9}"/>
                </a:ext>
              </a:extLst>
            </p:cNvPr>
            <p:cNvSpPr/>
            <p:nvPr/>
          </p:nvSpPr>
          <p:spPr>
            <a:xfrm>
              <a:off x="4420439" y="3413084"/>
              <a:ext cx="181998" cy="21628"/>
            </a:xfrm>
            <a:custGeom>
              <a:avLst/>
              <a:gdLst/>
              <a:ahLst/>
              <a:cxnLst/>
              <a:rect l="l" t="t" r="r" b="b"/>
              <a:pathLst>
                <a:path w="5823" h="692" extrusionOk="0">
                  <a:moveTo>
                    <a:pt x="5822" y="1"/>
                  </a:moveTo>
                  <a:lnTo>
                    <a:pt x="0" y="13"/>
                  </a:lnTo>
                  <a:lnTo>
                    <a:pt x="0" y="691"/>
                  </a:lnTo>
                  <a:lnTo>
                    <a:pt x="5822" y="679"/>
                  </a:lnTo>
                  <a:lnTo>
                    <a:pt x="58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655;p25">
              <a:extLst>
                <a:ext uri="{FF2B5EF4-FFF2-40B4-BE49-F238E27FC236}">
                  <a16:creationId xmlns:a16="http://schemas.microsoft.com/office/drawing/2014/main" id="{18716209-974C-1C4F-AC50-9C816F591B61}"/>
                </a:ext>
              </a:extLst>
            </p:cNvPr>
            <p:cNvSpPr/>
            <p:nvPr/>
          </p:nvSpPr>
          <p:spPr>
            <a:xfrm>
              <a:off x="4104865" y="3411240"/>
              <a:ext cx="182373" cy="21597"/>
            </a:xfrm>
            <a:custGeom>
              <a:avLst/>
              <a:gdLst/>
              <a:ahLst/>
              <a:cxnLst/>
              <a:rect l="l" t="t" r="r" b="b"/>
              <a:pathLst>
                <a:path w="5835" h="691" extrusionOk="0">
                  <a:moveTo>
                    <a:pt x="5835" y="0"/>
                  </a:moveTo>
                  <a:lnTo>
                    <a:pt x="1" y="12"/>
                  </a:lnTo>
                  <a:lnTo>
                    <a:pt x="1" y="691"/>
                  </a:lnTo>
                  <a:lnTo>
                    <a:pt x="5835" y="679"/>
                  </a:lnTo>
                  <a:lnTo>
                    <a:pt x="58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656;p25">
              <a:extLst>
                <a:ext uri="{FF2B5EF4-FFF2-40B4-BE49-F238E27FC236}">
                  <a16:creationId xmlns:a16="http://schemas.microsoft.com/office/drawing/2014/main" id="{68B2BBCD-56AF-8842-8FD3-AF10980A1795}"/>
                </a:ext>
              </a:extLst>
            </p:cNvPr>
            <p:cNvSpPr/>
            <p:nvPr/>
          </p:nvSpPr>
          <p:spPr>
            <a:xfrm>
              <a:off x="3788197" y="3413084"/>
              <a:ext cx="181998" cy="21628"/>
            </a:xfrm>
            <a:custGeom>
              <a:avLst/>
              <a:gdLst/>
              <a:ahLst/>
              <a:cxnLst/>
              <a:rect l="l" t="t" r="r" b="b"/>
              <a:pathLst>
                <a:path w="5823" h="692" extrusionOk="0">
                  <a:moveTo>
                    <a:pt x="5823" y="1"/>
                  </a:moveTo>
                  <a:lnTo>
                    <a:pt x="0" y="13"/>
                  </a:lnTo>
                  <a:lnTo>
                    <a:pt x="0" y="691"/>
                  </a:lnTo>
                  <a:lnTo>
                    <a:pt x="5823" y="679"/>
                  </a:lnTo>
                  <a:lnTo>
                    <a:pt x="58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657;p25">
              <a:extLst>
                <a:ext uri="{FF2B5EF4-FFF2-40B4-BE49-F238E27FC236}">
                  <a16:creationId xmlns:a16="http://schemas.microsoft.com/office/drawing/2014/main" id="{C2B028AB-E3D5-B641-ABF1-AE1F9E10DDAE}"/>
                </a:ext>
              </a:extLst>
            </p:cNvPr>
            <p:cNvSpPr/>
            <p:nvPr/>
          </p:nvSpPr>
          <p:spPr>
            <a:xfrm>
              <a:off x="3470405" y="3397832"/>
              <a:ext cx="183498" cy="37256"/>
            </a:xfrm>
            <a:custGeom>
              <a:avLst/>
              <a:gdLst/>
              <a:ahLst/>
              <a:cxnLst/>
              <a:rect l="l" t="t" r="r" b="b"/>
              <a:pathLst>
                <a:path w="5871" h="1192" extrusionOk="0">
                  <a:moveTo>
                    <a:pt x="155" y="0"/>
                  </a:moveTo>
                  <a:lnTo>
                    <a:pt x="0" y="655"/>
                  </a:lnTo>
                  <a:cubicBezTo>
                    <a:pt x="0" y="655"/>
                    <a:pt x="96" y="679"/>
                    <a:pt x="251" y="715"/>
                  </a:cubicBezTo>
                  <a:cubicBezTo>
                    <a:pt x="334" y="739"/>
                    <a:pt x="429" y="762"/>
                    <a:pt x="536" y="786"/>
                  </a:cubicBezTo>
                  <a:cubicBezTo>
                    <a:pt x="643" y="798"/>
                    <a:pt x="774" y="822"/>
                    <a:pt x="905" y="846"/>
                  </a:cubicBezTo>
                  <a:cubicBezTo>
                    <a:pt x="1179" y="893"/>
                    <a:pt x="1501" y="965"/>
                    <a:pt x="1846" y="1001"/>
                  </a:cubicBezTo>
                  <a:cubicBezTo>
                    <a:pt x="2191" y="1048"/>
                    <a:pt x="2560" y="1096"/>
                    <a:pt x="2929" y="1120"/>
                  </a:cubicBezTo>
                  <a:cubicBezTo>
                    <a:pt x="3108" y="1132"/>
                    <a:pt x="3299" y="1143"/>
                    <a:pt x="3477" y="1155"/>
                  </a:cubicBezTo>
                  <a:cubicBezTo>
                    <a:pt x="3656" y="1179"/>
                    <a:pt x="3846" y="1167"/>
                    <a:pt x="4013" y="1179"/>
                  </a:cubicBezTo>
                  <a:cubicBezTo>
                    <a:pt x="4358" y="1191"/>
                    <a:pt x="4692" y="1191"/>
                    <a:pt x="4953" y="1191"/>
                  </a:cubicBezTo>
                  <a:lnTo>
                    <a:pt x="5870" y="1191"/>
                  </a:lnTo>
                  <a:lnTo>
                    <a:pt x="5870" y="512"/>
                  </a:lnTo>
                  <a:lnTo>
                    <a:pt x="4953" y="512"/>
                  </a:lnTo>
                  <a:cubicBezTo>
                    <a:pt x="4680" y="512"/>
                    <a:pt x="4370" y="501"/>
                    <a:pt x="4037" y="501"/>
                  </a:cubicBezTo>
                  <a:cubicBezTo>
                    <a:pt x="3870" y="489"/>
                    <a:pt x="3691" y="489"/>
                    <a:pt x="3513" y="477"/>
                  </a:cubicBezTo>
                  <a:cubicBezTo>
                    <a:pt x="3346" y="465"/>
                    <a:pt x="3168" y="453"/>
                    <a:pt x="2989" y="441"/>
                  </a:cubicBezTo>
                  <a:cubicBezTo>
                    <a:pt x="2632" y="417"/>
                    <a:pt x="2275" y="370"/>
                    <a:pt x="1941" y="322"/>
                  </a:cubicBezTo>
                  <a:cubicBezTo>
                    <a:pt x="1608" y="286"/>
                    <a:pt x="1298" y="227"/>
                    <a:pt x="1036" y="179"/>
                  </a:cubicBezTo>
                  <a:cubicBezTo>
                    <a:pt x="905" y="155"/>
                    <a:pt x="786" y="131"/>
                    <a:pt x="679" y="108"/>
                  </a:cubicBezTo>
                  <a:cubicBezTo>
                    <a:pt x="572" y="84"/>
                    <a:pt x="477" y="72"/>
                    <a:pt x="393" y="48"/>
                  </a:cubicBezTo>
                  <a:cubicBezTo>
                    <a:pt x="251" y="12"/>
                    <a:pt x="155" y="0"/>
                    <a:pt x="1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658;p25">
              <a:extLst>
                <a:ext uri="{FF2B5EF4-FFF2-40B4-BE49-F238E27FC236}">
                  <a16:creationId xmlns:a16="http://schemas.microsoft.com/office/drawing/2014/main" id="{76D3C98E-1036-8F4A-8468-090440592C46}"/>
                </a:ext>
              </a:extLst>
            </p:cNvPr>
            <p:cNvSpPr/>
            <p:nvPr/>
          </p:nvSpPr>
          <p:spPr>
            <a:xfrm>
              <a:off x="3188711" y="3254188"/>
              <a:ext cx="162276" cy="119113"/>
            </a:xfrm>
            <a:custGeom>
              <a:avLst/>
              <a:gdLst/>
              <a:ahLst/>
              <a:cxnLst/>
              <a:rect l="l" t="t" r="r" b="b"/>
              <a:pathLst>
                <a:path w="5192" h="3811" extrusionOk="0">
                  <a:moveTo>
                    <a:pt x="465" y="1"/>
                  </a:moveTo>
                  <a:lnTo>
                    <a:pt x="0" y="513"/>
                  </a:lnTo>
                  <a:cubicBezTo>
                    <a:pt x="0" y="513"/>
                    <a:pt x="24" y="525"/>
                    <a:pt x="48" y="560"/>
                  </a:cubicBezTo>
                  <a:cubicBezTo>
                    <a:pt x="84" y="584"/>
                    <a:pt x="131" y="620"/>
                    <a:pt x="191" y="679"/>
                  </a:cubicBezTo>
                  <a:cubicBezTo>
                    <a:pt x="322" y="786"/>
                    <a:pt x="489" y="941"/>
                    <a:pt x="703" y="1120"/>
                  </a:cubicBezTo>
                  <a:cubicBezTo>
                    <a:pt x="917" y="1298"/>
                    <a:pt x="1179" y="1489"/>
                    <a:pt x="1453" y="1703"/>
                  </a:cubicBezTo>
                  <a:cubicBezTo>
                    <a:pt x="1727" y="1918"/>
                    <a:pt x="2025" y="2132"/>
                    <a:pt x="2334" y="2346"/>
                  </a:cubicBezTo>
                  <a:cubicBezTo>
                    <a:pt x="2644" y="2537"/>
                    <a:pt x="2953" y="2751"/>
                    <a:pt x="3251" y="2930"/>
                  </a:cubicBezTo>
                  <a:cubicBezTo>
                    <a:pt x="3549" y="3096"/>
                    <a:pt x="3834" y="3263"/>
                    <a:pt x="4072" y="3394"/>
                  </a:cubicBezTo>
                  <a:cubicBezTo>
                    <a:pt x="4322" y="3525"/>
                    <a:pt x="4525" y="3632"/>
                    <a:pt x="4668" y="3704"/>
                  </a:cubicBezTo>
                  <a:cubicBezTo>
                    <a:pt x="4739" y="3739"/>
                    <a:pt x="4799" y="3763"/>
                    <a:pt x="4834" y="3787"/>
                  </a:cubicBezTo>
                  <a:cubicBezTo>
                    <a:pt x="4882" y="3811"/>
                    <a:pt x="4906" y="3811"/>
                    <a:pt x="4906" y="3811"/>
                  </a:cubicBezTo>
                  <a:lnTo>
                    <a:pt x="5192" y="3203"/>
                  </a:lnTo>
                  <a:cubicBezTo>
                    <a:pt x="5192" y="3203"/>
                    <a:pt x="5180" y="3192"/>
                    <a:pt x="5132" y="3168"/>
                  </a:cubicBezTo>
                  <a:cubicBezTo>
                    <a:pt x="5096" y="3156"/>
                    <a:pt x="5049" y="3120"/>
                    <a:pt x="4977" y="3084"/>
                  </a:cubicBezTo>
                  <a:cubicBezTo>
                    <a:pt x="4834" y="3013"/>
                    <a:pt x="4632" y="2918"/>
                    <a:pt x="4394" y="2787"/>
                  </a:cubicBezTo>
                  <a:cubicBezTo>
                    <a:pt x="4156" y="2668"/>
                    <a:pt x="3894" y="2501"/>
                    <a:pt x="3596" y="2334"/>
                  </a:cubicBezTo>
                  <a:cubicBezTo>
                    <a:pt x="3310" y="2168"/>
                    <a:pt x="3013" y="1965"/>
                    <a:pt x="2715" y="1775"/>
                  </a:cubicBezTo>
                  <a:cubicBezTo>
                    <a:pt x="2417" y="1572"/>
                    <a:pt x="2132" y="1370"/>
                    <a:pt x="1858" y="1167"/>
                  </a:cubicBezTo>
                  <a:cubicBezTo>
                    <a:pt x="1596" y="953"/>
                    <a:pt x="1346" y="763"/>
                    <a:pt x="1143" y="596"/>
                  </a:cubicBezTo>
                  <a:cubicBezTo>
                    <a:pt x="941" y="417"/>
                    <a:pt x="774" y="275"/>
                    <a:pt x="655" y="167"/>
                  </a:cubicBezTo>
                  <a:cubicBezTo>
                    <a:pt x="596" y="120"/>
                    <a:pt x="548" y="72"/>
                    <a:pt x="512" y="48"/>
                  </a:cubicBezTo>
                  <a:cubicBezTo>
                    <a:pt x="477" y="24"/>
                    <a:pt x="465" y="1"/>
                    <a:pt x="4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659;p25">
              <a:extLst>
                <a:ext uri="{FF2B5EF4-FFF2-40B4-BE49-F238E27FC236}">
                  <a16:creationId xmlns:a16="http://schemas.microsoft.com/office/drawing/2014/main" id="{663D22EA-712C-0F44-817B-975C519EC1E2}"/>
                </a:ext>
              </a:extLst>
            </p:cNvPr>
            <p:cNvSpPr/>
            <p:nvPr/>
          </p:nvSpPr>
          <p:spPr>
            <a:xfrm>
              <a:off x="3015312" y="2996310"/>
              <a:ext cx="100860" cy="171590"/>
            </a:xfrm>
            <a:custGeom>
              <a:avLst/>
              <a:gdLst/>
              <a:ahLst/>
              <a:cxnLst/>
              <a:rect l="l" t="t" r="r" b="b"/>
              <a:pathLst>
                <a:path w="3227" h="5490" extrusionOk="0">
                  <a:moveTo>
                    <a:pt x="655" y="1"/>
                  </a:moveTo>
                  <a:lnTo>
                    <a:pt x="0" y="215"/>
                  </a:lnTo>
                  <a:cubicBezTo>
                    <a:pt x="0" y="215"/>
                    <a:pt x="36" y="310"/>
                    <a:pt x="83" y="465"/>
                  </a:cubicBezTo>
                  <a:cubicBezTo>
                    <a:pt x="143" y="620"/>
                    <a:pt x="214" y="834"/>
                    <a:pt x="322" y="1096"/>
                  </a:cubicBezTo>
                  <a:cubicBezTo>
                    <a:pt x="417" y="1346"/>
                    <a:pt x="524" y="1656"/>
                    <a:pt x="679" y="1965"/>
                  </a:cubicBezTo>
                  <a:cubicBezTo>
                    <a:pt x="822" y="2287"/>
                    <a:pt x="965" y="2620"/>
                    <a:pt x="1143" y="2953"/>
                  </a:cubicBezTo>
                  <a:cubicBezTo>
                    <a:pt x="1226" y="3120"/>
                    <a:pt x="1310" y="3287"/>
                    <a:pt x="1393" y="3442"/>
                  </a:cubicBezTo>
                  <a:cubicBezTo>
                    <a:pt x="1488" y="3596"/>
                    <a:pt x="1572" y="3763"/>
                    <a:pt x="1667" y="3906"/>
                  </a:cubicBezTo>
                  <a:cubicBezTo>
                    <a:pt x="1750" y="4061"/>
                    <a:pt x="1834" y="4204"/>
                    <a:pt x="1917" y="4346"/>
                  </a:cubicBezTo>
                  <a:cubicBezTo>
                    <a:pt x="2000" y="4477"/>
                    <a:pt x="2084" y="4608"/>
                    <a:pt x="2155" y="4716"/>
                  </a:cubicBezTo>
                  <a:cubicBezTo>
                    <a:pt x="2310" y="4954"/>
                    <a:pt x="2429" y="5156"/>
                    <a:pt x="2524" y="5275"/>
                  </a:cubicBezTo>
                  <a:cubicBezTo>
                    <a:pt x="2620" y="5418"/>
                    <a:pt x="2667" y="5489"/>
                    <a:pt x="2667" y="5489"/>
                  </a:cubicBezTo>
                  <a:lnTo>
                    <a:pt x="3227" y="5097"/>
                  </a:lnTo>
                  <a:cubicBezTo>
                    <a:pt x="3227" y="5097"/>
                    <a:pt x="3179" y="5025"/>
                    <a:pt x="3084" y="4894"/>
                  </a:cubicBezTo>
                  <a:cubicBezTo>
                    <a:pt x="2989" y="4763"/>
                    <a:pt x="2870" y="4573"/>
                    <a:pt x="2727" y="4346"/>
                  </a:cubicBezTo>
                  <a:cubicBezTo>
                    <a:pt x="2655" y="4239"/>
                    <a:pt x="2584" y="4120"/>
                    <a:pt x="2500" y="3989"/>
                  </a:cubicBezTo>
                  <a:cubicBezTo>
                    <a:pt x="2417" y="3858"/>
                    <a:pt x="2334" y="3715"/>
                    <a:pt x="2250" y="3573"/>
                  </a:cubicBezTo>
                  <a:cubicBezTo>
                    <a:pt x="2167" y="3418"/>
                    <a:pt x="2084" y="3275"/>
                    <a:pt x="2000" y="3120"/>
                  </a:cubicBezTo>
                  <a:cubicBezTo>
                    <a:pt x="1917" y="2965"/>
                    <a:pt x="1834" y="2799"/>
                    <a:pt x="1750" y="2644"/>
                  </a:cubicBezTo>
                  <a:cubicBezTo>
                    <a:pt x="1584" y="2322"/>
                    <a:pt x="1441" y="2001"/>
                    <a:pt x="1310" y="1691"/>
                  </a:cubicBezTo>
                  <a:cubicBezTo>
                    <a:pt x="1155" y="1394"/>
                    <a:pt x="1060" y="1096"/>
                    <a:pt x="953" y="846"/>
                  </a:cubicBezTo>
                  <a:cubicBezTo>
                    <a:pt x="857" y="596"/>
                    <a:pt x="786" y="382"/>
                    <a:pt x="738" y="239"/>
                  </a:cubicBezTo>
                  <a:cubicBezTo>
                    <a:pt x="679" y="84"/>
                    <a:pt x="655" y="1"/>
                    <a:pt x="6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660;p25">
              <a:extLst>
                <a:ext uri="{FF2B5EF4-FFF2-40B4-BE49-F238E27FC236}">
                  <a16:creationId xmlns:a16="http://schemas.microsoft.com/office/drawing/2014/main" id="{5A168367-8FC3-6349-AA5D-2ADD2E220561}"/>
                </a:ext>
              </a:extLst>
            </p:cNvPr>
            <p:cNvSpPr/>
            <p:nvPr/>
          </p:nvSpPr>
          <p:spPr>
            <a:xfrm>
              <a:off x="2982933" y="2686705"/>
              <a:ext cx="24941" cy="183123"/>
            </a:xfrm>
            <a:custGeom>
              <a:avLst/>
              <a:gdLst/>
              <a:ahLst/>
              <a:cxnLst/>
              <a:rect l="l" t="t" r="r" b="b"/>
              <a:pathLst>
                <a:path w="798" h="5859" extrusionOk="0">
                  <a:moveTo>
                    <a:pt x="12" y="1"/>
                  </a:moveTo>
                  <a:lnTo>
                    <a:pt x="12" y="2918"/>
                  </a:lnTo>
                  <a:cubicBezTo>
                    <a:pt x="0" y="3644"/>
                    <a:pt x="12" y="4382"/>
                    <a:pt x="48" y="4942"/>
                  </a:cubicBezTo>
                  <a:cubicBezTo>
                    <a:pt x="72" y="5216"/>
                    <a:pt x="84" y="5442"/>
                    <a:pt x="96" y="5609"/>
                  </a:cubicBezTo>
                  <a:cubicBezTo>
                    <a:pt x="107" y="5692"/>
                    <a:pt x="107" y="5751"/>
                    <a:pt x="107" y="5799"/>
                  </a:cubicBezTo>
                  <a:cubicBezTo>
                    <a:pt x="119" y="5835"/>
                    <a:pt x="119" y="5859"/>
                    <a:pt x="119" y="5859"/>
                  </a:cubicBezTo>
                  <a:lnTo>
                    <a:pt x="798" y="5787"/>
                  </a:lnTo>
                  <a:cubicBezTo>
                    <a:pt x="798" y="5787"/>
                    <a:pt x="798" y="5775"/>
                    <a:pt x="798" y="5728"/>
                  </a:cubicBezTo>
                  <a:cubicBezTo>
                    <a:pt x="786" y="5680"/>
                    <a:pt x="786" y="5620"/>
                    <a:pt x="774" y="5549"/>
                  </a:cubicBezTo>
                  <a:cubicBezTo>
                    <a:pt x="762" y="5394"/>
                    <a:pt x="750" y="5168"/>
                    <a:pt x="727" y="4894"/>
                  </a:cubicBezTo>
                  <a:cubicBezTo>
                    <a:pt x="703" y="4358"/>
                    <a:pt x="691" y="3656"/>
                    <a:pt x="691" y="2918"/>
                  </a:cubicBezTo>
                  <a:lnTo>
                    <a:pt x="6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661;p25">
              <a:extLst>
                <a:ext uri="{FF2B5EF4-FFF2-40B4-BE49-F238E27FC236}">
                  <a16:creationId xmlns:a16="http://schemas.microsoft.com/office/drawing/2014/main" id="{6C86D1D3-AA61-654D-AD4D-AECD2DFC1028}"/>
                </a:ext>
              </a:extLst>
            </p:cNvPr>
            <p:cNvSpPr/>
            <p:nvPr/>
          </p:nvSpPr>
          <p:spPr>
            <a:xfrm>
              <a:off x="2983308" y="2370413"/>
              <a:ext cx="21222" cy="181998"/>
            </a:xfrm>
            <a:custGeom>
              <a:avLst/>
              <a:gdLst/>
              <a:ahLst/>
              <a:cxnLst/>
              <a:rect l="l" t="t" r="r" b="b"/>
              <a:pathLst>
                <a:path w="679" h="5823" extrusionOk="0">
                  <a:moveTo>
                    <a:pt x="0" y="0"/>
                  </a:moveTo>
                  <a:lnTo>
                    <a:pt x="0" y="5823"/>
                  </a:lnTo>
                  <a:lnTo>
                    <a:pt x="679" y="5823"/>
                  </a:lnTo>
                  <a:lnTo>
                    <a:pt x="6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662;p25">
              <a:extLst>
                <a:ext uri="{FF2B5EF4-FFF2-40B4-BE49-F238E27FC236}">
                  <a16:creationId xmlns:a16="http://schemas.microsoft.com/office/drawing/2014/main" id="{BB695DEF-DB3E-D942-8E37-15F207F965E5}"/>
                </a:ext>
              </a:extLst>
            </p:cNvPr>
            <p:cNvSpPr/>
            <p:nvPr/>
          </p:nvSpPr>
          <p:spPr>
            <a:xfrm>
              <a:off x="2983308" y="2054120"/>
              <a:ext cx="21222" cy="181998"/>
            </a:xfrm>
            <a:custGeom>
              <a:avLst/>
              <a:gdLst/>
              <a:ahLst/>
              <a:cxnLst/>
              <a:rect l="l" t="t" r="r" b="b"/>
              <a:pathLst>
                <a:path w="679" h="5823" extrusionOk="0">
                  <a:moveTo>
                    <a:pt x="0" y="0"/>
                  </a:moveTo>
                  <a:lnTo>
                    <a:pt x="0" y="5822"/>
                  </a:lnTo>
                  <a:lnTo>
                    <a:pt x="679" y="5822"/>
                  </a:lnTo>
                  <a:lnTo>
                    <a:pt x="6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663;p25">
              <a:extLst>
                <a:ext uri="{FF2B5EF4-FFF2-40B4-BE49-F238E27FC236}">
                  <a16:creationId xmlns:a16="http://schemas.microsoft.com/office/drawing/2014/main" id="{0E683E68-1CDB-034A-9512-2DE5DE4BD71C}"/>
                </a:ext>
              </a:extLst>
            </p:cNvPr>
            <p:cNvSpPr/>
            <p:nvPr/>
          </p:nvSpPr>
          <p:spPr>
            <a:xfrm>
              <a:off x="2989246" y="1741141"/>
              <a:ext cx="70730" cy="180529"/>
            </a:xfrm>
            <a:custGeom>
              <a:avLst/>
              <a:gdLst/>
              <a:ahLst/>
              <a:cxnLst/>
              <a:rect l="l" t="t" r="r" b="b"/>
              <a:pathLst>
                <a:path w="2263" h="5776" extrusionOk="0">
                  <a:moveTo>
                    <a:pt x="1644" y="1"/>
                  </a:moveTo>
                  <a:cubicBezTo>
                    <a:pt x="1644" y="1"/>
                    <a:pt x="1501" y="346"/>
                    <a:pt x="1275" y="858"/>
                  </a:cubicBezTo>
                  <a:cubicBezTo>
                    <a:pt x="1179" y="1108"/>
                    <a:pt x="1072" y="1418"/>
                    <a:pt x="941" y="1751"/>
                  </a:cubicBezTo>
                  <a:cubicBezTo>
                    <a:pt x="882" y="1906"/>
                    <a:pt x="834" y="2085"/>
                    <a:pt x="775" y="2251"/>
                  </a:cubicBezTo>
                  <a:cubicBezTo>
                    <a:pt x="727" y="2430"/>
                    <a:pt x="667" y="2608"/>
                    <a:pt x="608" y="2787"/>
                  </a:cubicBezTo>
                  <a:cubicBezTo>
                    <a:pt x="548" y="2954"/>
                    <a:pt x="513" y="3144"/>
                    <a:pt x="465" y="3311"/>
                  </a:cubicBezTo>
                  <a:cubicBezTo>
                    <a:pt x="417" y="3489"/>
                    <a:pt x="382" y="3668"/>
                    <a:pt x="334" y="3835"/>
                  </a:cubicBezTo>
                  <a:cubicBezTo>
                    <a:pt x="286" y="4001"/>
                    <a:pt x="263" y="4168"/>
                    <a:pt x="227" y="4323"/>
                  </a:cubicBezTo>
                  <a:cubicBezTo>
                    <a:pt x="203" y="4478"/>
                    <a:pt x="167" y="4632"/>
                    <a:pt x="144" y="4763"/>
                  </a:cubicBezTo>
                  <a:cubicBezTo>
                    <a:pt x="120" y="4894"/>
                    <a:pt x="96" y="5025"/>
                    <a:pt x="72" y="5133"/>
                  </a:cubicBezTo>
                  <a:cubicBezTo>
                    <a:pt x="60" y="5252"/>
                    <a:pt x="48" y="5347"/>
                    <a:pt x="36" y="5430"/>
                  </a:cubicBezTo>
                  <a:cubicBezTo>
                    <a:pt x="13" y="5585"/>
                    <a:pt x="1" y="5680"/>
                    <a:pt x="1" y="5680"/>
                  </a:cubicBezTo>
                  <a:lnTo>
                    <a:pt x="679" y="5775"/>
                  </a:lnTo>
                  <a:cubicBezTo>
                    <a:pt x="679" y="5775"/>
                    <a:pt x="691" y="5680"/>
                    <a:pt x="715" y="5525"/>
                  </a:cubicBezTo>
                  <a:cubicBezTo>
                    <a:pt x="727" y="5454"/>
                    <a:pt x="739" y="5359"/>
                    <a:pt x="751" y="5252"/>
                  </a:cubicBezTo>
                  <a:cubicBezTo>
                    <a:pt x="763" y="5144"/>
                    <a:pt x="798" y="5013"/>
                    <a:pt x="822" y="4883"/>
                  </a:cubicBezTo>
                  <a:cubicBezTo>
                    <a:pt x="846" y="4752"/>
                    <a:pt x="870" y="4609"/>
                    <a:pt x="906" y="4466"/>
                  </a:cubicBezTo>
                  <a:cubicBezTo>
                    <a:pt x="929" y="4311"/>
                    <a:pt x="953" y="4156"/>
                    <a:pt x="1001" y="3990"/>
                  </a:cubicBezTo>
                  <a:cubicBezTo>
                    <a:pt x="1048" y="3823"/>
                    <a:pt x="1084" y="3656"/>
                    <a:pt x="1132" y="3489"/>
                  </a:cubicBezTo>
                  <a:cubicBezTo>
                    <a:pt x="1168" y="3323"/>
                    <a:pt x="1215" y="3144"/>
                    <a:pt x="1263" y="2978"/>
                  </a:cubicBezTo>
                  <a:cubicBezTo>
                    <a:pt x="1322" y="2799"/>
                    <a:pt x="1370" y="2632"/>
                    <a:pt x="1429" y="2466"/>
                  </a:cubicBezTo>
                  <a:cubicBezTo>
                    <a:pt x="1477" y="2299"/>
                    <a:pt x="1525" y="2132"/>
                    <a:pt x="1584" y="1977"/>
                  </a:cubicBezTo>
                  <a:cubicBezTo>
                    <a:pt x="1703" y="1656"/>
                    <a:pt x="1810" y="1358"/>
                    <a:pt x="1906" y="1108"/>
                  </a:cubicBezTo>
                  <a:cubicBezTo>
                    <a:pt x="2120" y="620"/>
                    <a:pt x="2263" y="287"/>
                    <a:pt x="2263" y="287"/>
                  </a:cubicBezTo>
                  <a:lnTo>
                    <a:pt x="16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664;p25">
              <a:extLst>
                <a:ext uri="{FF2B5EF4-FFF2-40B4-BE49-F238E27FC236}">
                  <a16:creationId xmlns:a16="http://schemas.microsoft.com/office/drawing/2014/main" id="{DF9C6EFA-E587-3143-BA8F-B805499FC36E}"/>
                </a:ext>
              </a:extLst>
            </p:cNvPr>
            <p:cNvSpPr/>
            <p:nvPr/>
          </p:nvSpPr>
          <p:spPr>
            <a:xfrm>
              <a:off x="3110575" y="1494826"/>
              <a:ext cx="144023" cy="142554"/>
            </a:xfrm>
            <a:custGeom>
              <a:avLst/>
              <a:gdLst/>
              <a:ahLst/>
              <a:cxnLst/>
              <a:rect l="l" t="t" r="r" b="b"/>
              <a:pathLst>
                <a:path w="4608" h="4561" extrusionOk="0">
                  <a:moveTo>
                    <a:pt x="4215" y="0"/>
                  </a:moveTo>
                  <a:cubicBezTo>
                    <a:pt x="4215" y="0"/>
                    <a:pt x="3917" y="226"/>
                    <a:pt x="3477" y="560"/>
                  </a:cubicBezTo>
                  <a:cubicBezTo>
                    <a:pt x="3262" y="750"/>
                    <a:pt x="3012" y="953"/>
                    <a:pt x="2750" y="1179"/>
                  </a:cubicBezTo>
                  <a:cubicBezTo>
                    <a:pt x="2500" y="1417"/>
                    <a:pt x="2215" y="1655"/>
                    <a:pt x="1953" y="1917"/>
                  </a:cubicBezTo>
                  <a:cubicBezTo>
                    <a:pt x="1703" y="2191"/>
                    <a:pt x="1429" y="2441"/>
                    <a:pt x="1203" y="2703"/>
                  </a:cubicBezTo>
                  <a:cubicBezTo>
                    <a:pt x="976" y="2965"/>
                    <a:pt x="750" y="3203"/>
                    <a:pt x="572" y="3417"/>
                  </a:cubicBezTo>
                  <a:lnTo>
                    <a:pt x="0" y="4143"/>
                  </a:lnTo>
                  <a:lnTo>
                    <a:pt x="548" y="4560"/>
                  </a:lnTo>
                  <a:cubicBezTo>
                    <a:pt x="548" y="4560"/>
                    <a:pt x="774" y="4274"/>
                    <a:pt x="1107" y="3858"/>
                  </a:cubicBezTo>
                  <a:cubicBezTo>
                    <a:pt x="1274" y="3655"/>
                    <a:pt x="1488" y="3417"/>
                    <a:pt x="1703" y="3167"/>
                  </a:cubicBezTo>
                  <a:cubicBezTo>
                    <a:pt x="1929" y="2917"/>
                    <a:pt x="2191" y="2667"/>
                    <a:pt x="2441" y="2405"/>
                  </a:cubicBezTo>
                  <a:cubicBezTo>
                    <a:pt x="2691" y="2155"/>
                    <a:pt x="2965" y="1917"/>
                    <a:pt x="3203" y="1691"/>
                  </a:cubicBezTo>
                  <a:cubicBezTo>
                    <a:pt x="3453" y="1465"/>
                    <a:pt x="3703" y="1274"/>
                    <a:pt x="3905" y="1095"/>
                  </a:cubicBezTo>
                  <a:cubicBezTo>
                    <a:pt x="4334" y="774"/>
                    <a:pt x="4608" y="548"/>
                    <a:pt x="4608" y="548"/>
                  </a:cubicBezTo>
                  <a:lnTo>
                    <a:pt x="42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665;p25">
              <a:extLst>
                <a:ext uri="{FF2B5EF4-FFF2-40B4-BE49-F238E27FC236}">
                  <a16:creationId xmlns:a16="http://schemas.microsoft.com/office/drawing/2014/main" id="{D9A28C65-9EA3-3445-A98B-142E96B6854E}"/>
                </a:ext>
              </a:extLst>
            </p:cNvPr>
            <p:cNvSpPr/>
            <p:nvPr/>
          </p:nvSpPr>
          <p:spPr>
            <a:xfrm>
              <a:off x="3360265" y="1378342"/>
              <a:ext cx="180498" cy="68136"/>
            </a:xfrm>
            <a:custGeom>
              <a:avLst/>
              <a:gdLst/>
              <a:ahLst/>
              <a:cxnLst/>
              <a:rect l="l" t="t" r="r" b="b"/>
              <a:pathLst>
                <a:path w="5775" h="2180" extrusionOk="0">
                  <a:moveTo>
                    <a:pt x="5703" y="0"/>
                  </a:moveTo>
                  <a:cubicBezTo>
                    <a:pt x="5703" y="0"/>
                    <a:pt x="5334" y="24"/>
                    <a:pt x="4787" y="131"/>
                  </a:cubicBezTo>
                  <a:cubicBezTo>
                    <a:pt x="4644" y="155"/>
                    <a:pt x="4501" y="167"/>
                    <a:pt x="4334" y="203"/>
                  </a:cubicBezTo>
                  <a:cubicBezTo>
                    <a:pt x="4179" y="239"/>
                    <a:pt x="4025" y="274"/>
                    <a:pt x="3846" y="310"/>
                  </a:cubicBezTo>
                  <a:cubicBezTo>
                    <a:pt x="3513" y="369"/>
                    <a:pt x="3155" y="465"/>
                    <a:pt x="2786" y="560"/>
                  </a:cubicBezTo>
                  <a:cubicBezTo>
                    <a:pt x="2429" y="655"/>
                    <a:pt x="2084" y="774"/>
                    <a:pt x="1750" y="870"/>
                  </a:cubicBezTo>
                  <a:cubicBezTo>
                    <a:pt x="1417" y="989"/>
                    <a:pt x="1119" y="1096"/>
                    <a:pt x="857" y="1191"/>
                  </a:cubicBezTo>
                  <a:cubicBezTo>
                    <a:pt x="596" y="1298"/>
                    <a:pt x="381" y="1393"/>
                    <a:pt x="238" y="1453"/>
                  </a:cubicBezTo>
                  <a:cubicBezTo>
                    <a:pt x="84" y="1512"/>
                    <a:pt x="0" y="1548"/>
                    <a:pt x="0" y="1548"/>
                  </a:cubicBezTo>
                  <a:lnTo>
                    <a:pt x="274" y="2179"/>
                  </a:lnTo>
                  <a:cubicBezTo>
                    <a:pt x="274" y="2179"/>
                    <a:pt x="357" y="2132"/>
                    <a:pt x="500" y="2084"/>
                  </a:cubicBezTo>
                  <a:cubicBezTo>
                    <a:pt x="643" y="2024"/>
                    <a:pt x="857" y="1929"/>
                    <a:pt x="1108" y="1834"/>
                  </a:cubicBezTo>
                  <a:cubicBezTo>
                    <a:pt x="1358" y="1739"/>
                    <a:pt x="1655" y="1632"/>
                    <a:pt x="1965" y="1524"/>
                  </a:cubicBezTo>
                  <a:cubicBezTo>
                    <a:pt x="2286" y="1429"/>
                    <a:pt x="2620" y="1310"/>
                    <a:pt x="2977" y="1215"/>
                  </a:cubicBezTo>
                  <a:cubicBezTo>
                    <a:pt x="3322" y="1131"/>
                    <a:pt x="3667" y="1036"/>
                    <a:pt x="3989" y="977"/>
                  </a:cubicBezTo>
                  <a:cubicBezTo>
                    <a:pt x="4156" y="941"/>
                    <a:pt x="4310" y="905"/>
                    <a:pt x="4465" y="870"/>
                  </a:cubicBezTo>
                  <a:cubicBezTo>
                    <a:pt x="4620" y="846"/>
                    <a:pt x="4763" y="822"/>
                    <a:pt x="4894" y="798"/>
                  </a:cubicBezTo>
                  <a:cubicBezTo>
                    <a:pt x="5418" y="703"/>
                    <a:pt x="5775" y="679"/>
                    <a:pt x="5775" y="679"/>
                  </a:cubicBezTo>
                  <a:lnTo>
                    <a:pt x="57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666;p25">
              <a:extLst>
                <a:ext uri="{FF2B5EF4-FFF2-40B4-BE49-F238E27FC236}">
                  <a16:creationId xmlns:a16="http://schemas.microsoft.com/office/drawing/2014/main" id="{495D0540-3FC8-A841-B68B-BCA90A586E6B}"/>
                </a:ext>
              </a:extLst>
            </p:cNvPr>
            <p:cNvSpPr/>
            <p:nvPr/>
          </p:nvSpPr>
          <p:spPr>
            <a:xfrm>
              <a:off x="4421158" y="3410490"/>
              <a:ext cx="182373" cy="21597"/>
            </a:xfrm>
            <a:custGeom>
              <a:avLst/>
              <a:gdLst/>
              <a:ahLst/>
              <a:cxnLst/>
              <a:rect l="l" t="t" r="r" b="b"/>
              <a:pathLst>
                <a:path w="5835" h="691" extrusionOk="0">
                  <a:moveTo>
                    <a:pt x="5835" y="0"/>
                  </a:moveTo>
                  <a:lnTo>
                    <a:pt x="1" y="12"/>
                  </a:lnTo>
                  <a:lnTo>
                    <a:pt x="1" y="691"/>
                  </a:lnTo>
                  <a:lnTo>
                    <a:pt x="5835" y="679"/>
                  </a:lnTo>
                  <a:lnTo>
                    <a:pt x="58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667;p25">
              <a:extLst>
                <a:ext uri="{FF2B5EF4-FFF2-40B4-BE49-F238E27FC236}">
                  <a16:creationId xmlns:a16="http://schemas.microsoft.com/office/drawing/2014/main" id="{0B3E6957-B097-034C-8745-C4F02BC97608}"/>
                </a:ext>
              </a:extLst>
            </p:cNvPr>
            <p:cNvSpPr/>
            <p:nvPr/>
          </p:nvSpPr>
          <p:spPr>
            <a:xfrm>
              <a:off x="3673588" y="1373497"/>
              <a:ext cx="182748" cy="22722"/>
            </a:xfrm>
            <a:custGeom>
              <a:avLst/>
              <a:gdLst/>
              <a:ahLst/>
              <a:cxnLst/>
              <a:rect l="l" t="t" r="r" b="b"/>
              <a:pathLst>
                <a:path w="5847" h="727" extrusionOk="0">
                  <a:moveTo>
                    <a:pt x="0" y="1"/>
                  </a:moveTo>
                  <a:lnTo>
                    <a:pt x="0" y="679"/>
                  </a:lnTo>
                  <a:lnTo>
                    <a:pt x="2917" y="679"/>
                  </a:lnTo>
                  <a:cubicBezTo>
                    <a:pt x="3644" y="679"/>
                    <a:pt x="4370" y="679"/>
                    <a:pt x="4906" y="691"/>
                  </a:cubicBezTo>
                  <a:cubicBezTo>
                    <a:pt x="5049" y="703"/>
                    <a:pt x="5168" y="703"/>
                    <a:pt x="5275" y="703"/>
                  </a:cubicBezTo>
                  <a:cubicBezTo>
                    <a:pt x="5394" y="703"/>
                    <a:pt x="5489" y="715"/>
                    <a:pt x="5561" y="715"/>
                  </a:cubicBezTo>
                  <a:cubicBezTo>
                    <a:pt x="5727" y="727"/>
                    <a:pt x="5811" y="727"/>
                    <a:pt x="5811" y="727"/>
                  </a:cubicBezTo>
                  <a:lnTo>
                    <a:pt x="5846" y="48"/>
                  </a:lnTo>
                  <a:cubicBezTo>
                    <a:pt x="5846" y="48"/>
                    <a:pt x="5751" y="48"/>
                    <a:pt x="5596" y="36"/>
                  </a:cubicBezTo>
                  <a:cubicBezTo>
                    <a:pt x="5513" y="36"/>
                    <a:pt x="5418" y="24"/>
                    <a:pt x="5310" y="24"/>
                  </a:cubicBezTo>
                  <a:cubicBezTo>
                    <a:pt x="5191" y="13"/>
                    <a:pt x="5072" y="13"/>
                    <a:pt x="4929" y="13"/>
                  </a:cubicBezTo>
                  <a:cubicBezTo>
                    <a:pt x="4382" y="1"/>
                    <a:pt x="3644" y="1"/>
                    <a:pt x="29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668;p25">
              <a:extLst>
                <a:ext uri="{FF2B5EF4-FFF2-40B4-BE49-F238E27FC236}">
                  <a16:creationId xmlns:a16="http://schemas.microsoft.com/office/drawing/2014/main" id="{0962A6E7-E0D7-EF44-952C-FAFF2F6B72BA}"/>
                </a:ext>
              </a:extLst>
            </p:cNvPr>
            <p:cNvSpPr/>
            <p:nvPr/>
          </p:nvSpPr>
          <p:spPr>
            <a:xfrm>
              <a:off x="100482" y="2987746"/>
              <a:ext cx="272044" cy="21628"/>
            </a:xfrm>
            <a:custGeom>
              <a:avLst/>
              <a:gdLst/>
              <a:ahLst/>
              <a:cxnLst/>
              <a:rect l="l" t="t" r="r" b="b"/>
              <a:pathLst>
                <a:path w="8704" h="692" extrusionOk="0">
                  <a:moveTo>
                    <a:pt x="0" y="1"/>
                  </a:moveTo>
                  <a:lnTo>
                    <a:pt x="0" y="691"/>
                  </a:lnTo>
                  <a:lnTo>
                    <a:pt x="8704" y="691"/>
                  </a:lnTo>
                  <a:lnTo>
                    <a:pt x="87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669;p25">
              <a:extLst>
                <a:ext uri="{FF2B5EF4-FFF2-40B4-BE49-F238E27FC236}">
                  <a16:creationId xmlns:a16="http://schemas.microsoft.com/office/drawing/2014/main" id="{EF582CD0-1EB3-BA4C-BE36-57BD4DC87777}"/>
                </a:ext>
              </a:extLst>
            </p:cNvPr>
            <p:cNvSpPr/>
            <p:nvPr/>
          </p:nvSpPr>
          <p:spPr>
            <a:xfrm>
              <a:off x="573452" y="2987746"/>
              <a:ext cx="272044" cy="21628"/>
            </a:xfrm>
            <a:custGeom>
              <a:avLst/>
              <a:gdLst/>
              <a:ahLst/>
              <a:cxnLst/>
              <a:rect l="l" t="t" r="r" b="b"/>
              <a:pathLst>
                <a:path w="8704" h="692" extrusionOk="0">
                  <a:moveTo>
                    <a:pt x="0" y="1"/>
                  </a:moveTo>
                  <a:lnTo>
                    <a:pt x="0" y="691"/>
                  </a:lnTo>
                  <a:lnTo>
                    <a:pt x="8704" y="691"/>
                  </a:lnTo>
                  <a:lnTo>
                    <a:pt x="87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670;p25">
              <a:extLst>
                <a:ext uri="{FF2B5EF4-FFF2-40B4-BE49-F238E27FC236}">
                  <a16:creationId xmlns:a16="http://schemas.microsoft.com/office/drawing/2014/main" id="{352570E2-8B61-8E49-8F22-499C4549707C}"/>
                </a:ext>
              </a:extLst>
            </p:cNvPr>
            <p:cNvSpPr/>
            <p:nvPr/>
          </p:nvSpPr>
          <p:spPr>
            <a:xfrm>
              <a:off x="1046422" y="2987746"/>
              <a:ext cx="272044" cy="21628"/>
            </a:xfrm>
            <a:custGeom>
              <a:avLst/>
              <a:gdLst/>
              <a:ahLst/>
              <a:cxnLst/>
              <a:rect l="l" t="t" r="r" b="b"/>
              <a:pathLst>
                <a:path w="8704" h="692" extrusionOk="0">
                  <a:moveTo>
                    <a:pt x="0" y="1"/>
                  </a:moveTo>
                  <a:lnTo>
                    <a:pt x="0" y="691"/>
                  </a:lnTo>
                  <a:lnTo>
                    <a:pt x="8704" y="691"/>
                  </a:lnTo>
                  <a:lnTo>
                    <a:pt x="87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671;p25">
              <a:extLst>
                <a:ext uri="{FF2B5EF4-FFF2-40B4-BE49-F238E27FC236}">
                  <a16:creationId xmlns:a16="http://schemas.microsoft.com/office/drawing/2014/main" id="{FBE7DD77-BE70-C042-B985-0C5545ED4EC4}"/>
                </a:ext>
              </a:extLst>
            </p:cNvPr>
            <p:cNvSpPr/>
            <p:nvPr/>
          </p:nvSpPr>
          <p:spPr>
            <a:xfrm>
              <a:off x="1519392" y="2987746"/>
              <a:ext cx="272044" cy="21628"/>
            </a:xfrm>
            <a:custGeom>
              <a:avLst/>
              <a:gdLst/>
              <a:ahLst/>
              <a:cxnLst/>
              <a:rect l="l" t="t" r="r" b="b"/>
              <a:pathLst>
                <a:path w="8704" h="692" extrusionOk="0">
                  <a:moveTo>
                    <a:pt x="0" y="1"/>
                  </a:moveTo>
                  <a:lnTo>
                    <a:pt x="0" y="691"/>
                  </a:lnTo>
                  <a:lnTo>
                    <a:pt x="8703" y="691"/>
                  </a:lnTo>
                  <a:lnTo>
                    <a:pt x="87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672;p25">
              <a:extLst>
                <a:ext uri="{FF2B5EF4-FFF2-40B4-BE49-F238E27FC236}">
                  <a16:creationId xmlns:a16="http://schemas.microsoft.com/office/drawing/2014/main" id="{0B75635A-C421-8647-8E01-FBD88384F151}"/>
                </a:ext>
              </a:extLst>
            </p:cNvPr>
            <p:cNvSpPr/>
            <p:nvPr/>
          </p:nvSpPr>
          <p:spPr>
            <a:xfrm>
              <a:off x="1992331" y="2987746"/>
              <a:ext cx="272075" cy="21628"/>
            </a:xfrm>
            <a:custGeom>
              <a:avLst/>
              <a:gdLst/>
              <a:ahLst/>
              <a:cxnLst/>
              <a:rect l="l" t="t" r="r" b="b"/>
              <a:pathLst>
                <a:path w="8705" h="692" extrusionOk="0">
                  <a:moveTo>
                    <a:pt x="1" y="1"/>
                  </a:moveTo>
                  <a:lnTo>
                    <a:pt x="1" y="691"/>
                  </a:lnTo>
                  <a:lnTo>
                    <a:pt x="8704" y="691"/>
                  </a:lnTo>
                  <a:lnTo>
                    <a:pt x="87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673;p25">
              <a:extLst>
                <a:ext uri="{FF2B5EF4-FFF2-40B4-BE49-F238E27FC236}">
                  <a16:creationId xmlns:a16="http://schemas.microsoft.com/office/drawing/2014/main" id="{F34650B7-27CA-C14D-B74B-7E8DB8E871E5}"/>
                </a:ext>
              </a:extLst>
            </p:cNvPr>
            <p:cNvSpPr/>
            <p:nvPr/>
          </p:nvSpPr>
          <p:spPr>
            <a:xfrm>
              <a:off x="2465301" y="2987746"/>
              <a:ext cx="272419" cy="21628"/>
            </a:xfrm>
            <a:custGeom>
              <a:avLst/>
              <a:gdLst/>
              <a:ahLst/>
              <a:cxnLst/>
              <a:rect l="l" t="t" r="r" b="b"/>
              <a:pathLst>
                <a:path w="8716" h="692" extrusionOk="0">
                  <a:moveTo>
                    <a:pt x="1" y="1"/>
                  </a:moveTo>
                  <a:lnTo>
                    <a:pt x="1" y="691"/>
                  </a:lnTo>
                  <a:lnTo>
                    <a:pt x="8716" y="691"/>
                  </a:lnTo>
                  <a:lnTo>
                    <a:pt x="87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674;p25">
              <a:extLst>
                <a:ext uri="{FF2B5EF4-FFF2-40B4-BE49-F238E27FC236}">
                  <a16:creationId xmlns:a16="http://schemas.microsoft.com/office/drawing/2014/main" id="{D5C69175-FA49-FD44-A59B-A5E3064A2C6D}"/>
                </a:ext>
              </a:extLst>
            </p:cNvPr>
            <p:cNvSpPr/>
            <p:nvPr/>
          </p:nvSpPr>
          <p:spPr>
            <a:xfrm>
              <a:off x="2938271" y="2987746"/>
              <a:ext cx="272419" cy="21628"/>
            </a:xfrm>
            <a:custGeom>
              <a:avLst/>
              <a:gdLst/>
              <a:ahLst/>
              <a:cxnLst/>
              <a:rect l="l" t="t" r="r" b="b"/>
              <a:pathLst>
                <a:path w="8716" h="692" extrusionOk="0">
                  <a:moveTo>
                    <a:pt x="1" y="1"/>
                  </a:moveTo>
                  <a:lnTo>
                    <a:pt x="1" y="691"/>
                  </a:lnTo>
                  <a:lnTo>
                    <a:pt x="8716" y="691"/>
                  </a:lnTo>
                  <a:lnTo>
                    <a:pt x="87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675;p25">
              <a:extLst>
                <a:ext uri="{FF2B5EF4-FFF2-40B4-BE49-F238E27FC236}">
                  <a16:creationId xmlns:a16="http://schemas.microsoft.com/office/drawing/2014/main" id="{14909336-B76D-7E4C-B311-55539C8D1763}"/>
                </a:ext>
              </a:extLst>
            </p:cNvPr>
            <p:cNvSpPr/>
            <p:nvPr/>
          </p:nvSpPr>
          <p:spPr>
            <a:xfrm>
              <a:off x="3411240" y="2987746"/>
              <a:ext cx="272419" cy="21628"/>
            </a:xfrm>
            <a:custGeom>
              <a:avLst/>
              <a:gdLst/>
              <a:ahLst/>
              <a:cxnLst/>
              <a:rect l="l" t="t" r="r" b="b"/>
              <a:pathLst>
                <a:path w="8716" h="692" extrusionOk="0">
                  <a:moveTo>
                    <a:pt x="0" y="1"/>
                  </a:moveTo>
                  <a:lnTo>
                    <a:pt x="0" y="691"/>
                  </a:lnTo>
                  <a:lnTo>
                    <a:pt x="8716" y="691"/>
                  </a:lnTo>
                  <a:lnTo>
                    <a:pt x="87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676;p25">
              <a:extLst>
                <a:ext uri="{FF2B5EF4-FFF2-40B4-BE49-F238E27FC236}">
                  <a16:creationId xmlns:a16="http://schemas.microsoft.com/office/drawing/2014/main" id="{C13635FB-1E0B-4148-A188-D3254A054F3E}"/>
                </a:ext>
              </a:extLst>
            </p:cNvPr>
            <p:cNvSpPr/>
            <p:nvPr/>
          </p:nvSpPr>
          <p:spPr>
            <a:xfrm>
              <a:off x="3883085" y="2906266"/>
              <a:ext cx="264230" cy="100485"/>
            </a:xfrm>
            <a:custGeom>
              <a:avLst/>
              <a:gdLst/>
              <a:ahLst/>
              <a:cxnLst/>
              <a:rect l="l" t="t" r="r" b="b"/>
              <a:pathLst>
                <a:path w="8454" h="3215" extrusionOk="0">
                  <a:moveTo>
                    <a:pt x="8109" y="0"/>
                  </a:moveTo>
                  <a:cubicBezTo>
                    <a:pt x="8109" y="0"/>
                    <a:pt x="7990" y="60"/>
                    <a:pt x="7787" y="179"/>
                  </a:cubicBezTo>
                  <a:cubicBezTo>
                    <a:pt x="7585" y="298"/>
                    <a:pt x="7287" y="441"/>
                    <a:pt x="6930" y="631"/>
                  </a:cubicBezTo>
                  <a:cubicBezTo>
                    <a:pt x="6204" y="977"/>
                    <a:pt x="5215" y="1405"/>
                    <a:pt x="4203" y="1727"/>
                  </a:cubicBezTo>
                  <a:cubicBezTo>
                    <a:pt x="3179" y="2036"/>
                    <a:pt x="2132" y="2251"/>
                    <a:pt x="1334" y="2382"/>
                  </a:cubicBezTo>
                  <a:cubicBezTo>
                    <a:pt x="941" y="2441"/>
                    <a:pt x="608" y="2477"/>
                    <a:pt x="370" y="2513"/>
                  </a:cubicBezTo>
                  <a:cubicBezTo>
                    <a:pt x="143" y="2524"/>
                    <a:pt x="1" y="2536"/>
                    <a:pt x="1" y="2536"/>
                  </a:cubicBezTo>
                  <a:lnTo>
                    <a:pt x="60" y="3215"/>
                  </a:lnTo>
                  <a:cubicBezTo>
                    <a:pt x="60" y="3215"/>
                    <a:pt x="203" y="3203"/>
                    <a:pt x="441" y="3191"/>
                  </a:cubicBezTo>
                  <a:cubicBezTo>
                    <a:pt x="679" y="3155"/>
                    <a:pt x="1024" y="3120"/>
                    <a:pt x="1441" y="3060"/>
                  </a:cubicBezTo>
                  <a:cubicBezTo>
                    <a:pt x="2263" y="2929"/>
                    <a:pt x="3346" y="2703"/>
                    <a:pt x="4406" y="2370"/>
                  </a:cubicBezTo>
                  <a:cubicBezTo>
                    <a:pt x="5465" y="2048"/>
                    <a:pt x="6478" y="1608"/>
                    <a:pt x="7228" y="1239"/>
                  </a:cubicBezTo>
                  <a:cubicBezTo>
                    <a:pt x="7597" y="1048"/>
                    <a:pt x="7906" y="905"/>
                    <a:pt x="8121" y="774"/>
                  </a:cubicBezTo>
                  <a:cubicBezTo>
                    <a:pt x="8323" y="655"/>
                    <a:pt x="8454" y="596"/>
                    <a:pt x="8454" y="596"/>
                  </a:cubicBezTo>
                  <a:lnTo>
                    <a:pt x="81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677;p25">
              <a:extLst>
                <a:ext uri="{FF2B5EF4-FFF2-40B4-BE49-F238E27FC236}">
                  <a16:creationId xmlns:a16="http://schemas.microsoft.com/office/drawing/2014/main" id="{46C54BA4-859C-0245-BCB1-07459E45F94F}"/>
                </a:ext>
              </a:extLst>
            </p:cNvPr>
            <p:cNvSpPr/>
            <p:nvPr/>
          </p:nvSpPr>
          <p:spPr>
            <a:xfrm>
              <a:off x="4288327" y="2549781"/>
              <a:ext cx="148868" cy="246383"/>
            </a:xfrm>
            <a:custGeom>
              <a:avLst/>
              <a:gdLst/>
              <a:ahLst/>
              <a:cxnLst/>
              <a:rect l="l" t="t" r="r" b="b"/>
              <a:pathLst>
                <a:path w="4763" h="7883" extrusionOk="0">
                  <a:moveTo>
                    <a:pt x="4108" y="0"/>
                  </a:moveTo>
                  <a:cubicBezTo>
                    <a:pt x="4108" y="0"/>
                    <a:pt x="4072" y="119"/>
                    <a:pt x="4013" y="345"/>
                  </a:cubicBezTo>
                  <a:cubicBezTo>
                    <a:pt x="3929" y="572"/>
                    <a:pt x="3834" y="893"/>
                    <a:pt x="3691" y="1262"/>
                  </a:cubicBezTo>
                  <a:cubicBezTo>
                    <a:pt x="3418" y="2012"/>
                    <a:pt x="2989" y="3001"/>
                    <a:pt x="2477" y="3941"/>
                  </a:cubicBezTo>
                  <a:cubicBezTo>
                    <a:pt x="1965" y="4882"/>
                    <a:pt x="1346" y="5763"/>
                    <a:pt x="858" y="6394"/>
                  </a:cubicBezTo>
                  <a:cubicBezTo>
                    <a:pt x="608" y="6715"/>
                    <a:pt x="405" y="6977"/>
                    <a:pt x="250" y="7144"/>
                  </a:cubicBezTo>
                  <a:cubicBezTo>
                    <a:pt x="96" y="7323"/>
                    <a:pt x="0" y="7430"/>
                    <a:pt x="0" y="7430"/>
                  </a:cubicBezTo>
                  <a:lnTo>
                    <a:pt x="512" y="7882"/>
                  </a:lnTo>
                  <a:cubicBezTo>
                    <a:pt x="512" y="7882"/>
                    <a:pt x="608" y="7775"/>
                    <a:pt x="762" y="7596"/>
                  </a:cubicBezTo>
                  <a:cubicBezTo>
                    <a:pt x="929" y="7418"/>
                    <a:pt x="1143" y="7144"/>
                    <a:pt x="1393" y="6811"/>
                  </a:cubicBezTo>
                  <a:cubicBezTo>
                    <a:pt x="1905" y="6156"/>
                    <a:pt x="2548" y="5251"/>
                    <a:pt x="3072" y="4275"/>
                  </a:cubicBezTo>
                  <a:cubicBezTo>
                    <a:pt x="3608" y="3298"/>
                    <a:pt x="4049" y="2286"/>
                    <a:pt x="4334" y="1500"/>
                  </a:cubicBezTo>
                  <a:cubicBezTo>
                    <a:pt x="4477" y="1107"/>
                    <a:pt x="4584" y="786"/>
                    <a:pt x="4668" y="548"/>
                  </a:cubicBezTo>
                  <a:cubicBezTo>
                    <a:pt x="4727" y="322"/>
                    <a:pt x="4763" y="191"/>
                    <a:pt x="4763" y="191"/>
                  </a:cubicBezTo>
                  <a:lnTo>
                    <a:pt x="41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678;p25">
              <a:extLst>
                <a:ext uri="{FF2B5EF4-FFF2-40B4-BE49-F238E27FC236}">
                  <a16:creationId xmlns:a16="http://schemas.microsoft.com/office/drawing/2014/main" id="{6DF48F71-B0F1-2F43-8343-939066772A65}"/>
                </a:ext>
              </a:extLst>
            </p:cNvPr>
            <p:cNvSpPr/>
            <p:nvPr/>
          </p:nvSpPr>
          <p:spPr>
            <a:xfrm>
              <a:off x="4441254" y="2082030"/>
              <a:ext cx="21628" cy="272419"/>
            </a:xfrm>
            <a:custGeom>
              <a:avLst/>
              <a:gdLst/>
              <a:ahLst/>
              <a:cxnLst/>
              <a:rect l="l" t="t" r="r" b="b"/>
              <a:pathLst>
                <a:path w="692" h="8716" extrusionOk="0">
                  <a:moveTo>
                    <a:pt x="1" y="0"/>
                  </a:moveTo>
                  <a:lnTo>
                    <a:pt x="1" y="8715"/>
                  </a:lnTo>
                  <a:lnTo>
                    <a:pt x="691" y="8715"/>
                  </a:lnTo>
                  <a:lnTo>
                    <a:pt x="6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679;p25">
              <a:extLst>
                <a:ext uri="{FF2B5EF4-FFF2-40B4-BE49-F238E27FC236}">
                  <a16:creationId xmlns:a16="http://schemas.microsoft.com/office/drawing/2014/main" id="{6144BFD8-C467-6A49-89A5-11D7CA6FC387}"/>
                </a:ext>
              </a:extLst>
            </p:cNvPr>
            <p:cNvSpPr/>
            <p:nvPr/>
          </p:nvSpPr>
          <p:spPr>
            <a:xfrm>
              <a:off x="4321801" y="1629157"/>
              <a:ext cx="128802" cy="254916"/>
            </a:xfrm>
            <a:custGeom>
              <a:avLst/>
              <a:gdLst/>
              <a:ahLst/>
              <a:cxnLst/>
              <a:rect l="l" t="t" r="r" b="b"/>
              <a:pathLst>
                <a:path w="4121" h="8156" extrusionOk="0">
                  <a:moveTo>
                    <a:pt x="549" y="0"/>
                  </a:moveTo>
                  <a:lnTo>
                    <a:pt x="1" y="405"/>
                  </a:lnTo>
                  <a:cubicBezTo>
                    <a:pt x="1" y="405"/>
                    <a:pt x="13" y="429"/>
                    <a:pt x="49" y="476"/>
                  </a:cubicBezTo>
                  <a:cubicBezTo>
                    <a:pt x="96" y="536"/>
                    <a:pt x="144" y="607"/>
                    <a:pt x="215" y="703"/>
                  </a:cubicBezTo>
                  <a:cubicBezTo>
                    <a:pt x="346" y="893"/>
                    <a:pt x="537" y="1167"/>
                    <a:pt x="751" y="1500"/>
                  </a:cubicBezTo>
                  <a:cubicBezTo>
                    <a:pt x="1192" y="2179"/>
                    <a:pt x="1715" y="3120"/>
                    <a:pt x="2144" y="4096"/>
                  </a:cubicBezTo>
                  <a:cubicBezTo>
                    <a:pt x="2370" y="4584"/>
                    <a:pt x="2561" y="5084"/>
                    <a:pt x="2728" y="5548"/>
                  </a:cubicBezTo>
                  <a:cubicBezTo>
                    <a:pt x="2811" y="5787"/>
                    <a:pt x="2882" y="6025"/>
                    <a:pt x="2954" y="6239"/>
                  </a:cubicBezTo>
                  <a:cubicBezTo>
                    <a:pt x="3025" y="6453"/>
                    <a:pt x="3085" y="6668"/>
                    <a:pt x="3132" y="6858"/>
                  </a:cubicBezTo>
                  <a:cubicBezTo>
                    <a:pt x="3251" y="7251"/>
                    <a:pt x="3311" y="7573"/>
                    <a:pt x="3370" y="7799"/>
                  </a:cubicBezTo>
                  <a:cubicBezTo>
                    <a:pt x="3418" y="8025"/>
                    <a:pt x="3454" y="8156"/>
                    <a:pt x="3454" y="8156"/>
                  </a:cubicBezTo>
                  <a:lnTo>
                    <a:pt x="4121" y="8025"/>
                  </a:lnTo>
                  <a:cubicBezTo>
                    <a:pt x="4121" y="8025"/>
                    <a:pt x="4085" y="7894"/>
                    <a:pt x="4037" y="7656"/>
                  </a:cubicBezTo>
                  <a:cubicBezTo>
                    <a:pt x="3978" y="7418"/>
                    <a:pt x="3918" y="7084"/>
                    <a:pt x="3799" y="6680"/>
                  </a:cubicBezTo>
                  <a:cubicBezTo>
                    <a:pt x="3740" y="6477"/>
                    <a:pt x="3692" y="6263"/>
                    <a:pt x="3609" y="6037"/>
                  </a:cubicBezTo>
                  <a:cubicBezTo>
                    <a:pt x="3537" y="5810"/>
                    <a:pt x="3454" y="5572"/>
                    <a:pt x="3382" y="5322"/>
                  </a:cubicBezTo>
                  <a:cubicBezTo>
                    <a:pt x="3192" y="4834"/>
                    <a:pt x="3001" y="4322"/>
                    <a:pt x="2775" y="3810"/>
                  </a:cubicBezTo>
                  <a:cubicBezTo>
                    <a:pt x="2323" y="2798"/>
                    <a:pt x="1787" y="1834"/>
                    <a:pt x="1334" y="1131"/>
                  </a:cubicBezTo>
                  <a:cubicBezTo>
                    <a:pt x="1108" y="786"/>
                    <a:pt x="906" y="500"/>
                    <a:pt x="775" y="298"/>
                  </a:cubicBezTo>
                  <a:cubicBezTo>
                    <a:pt x="703" y="203"/>
                    <a:pt x="644" y="131"/>
                    <a:pt x="608" y="72"/>
                  </a:cubicBezTo>
                  <a:cubicBezTo>
                    <a:pt x="561" y="24"/>
                    <a:pt x="549" y="0"/>
                    <a:pt x="5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680;p25">
              <a:extLst>
                <a:ext uri="{FF2B5EF4-FFF2-40B4-BE49-F238E27FC236}">
                  <a16:creationId xmlns:a16="http://schemas.microsoft.com/office/drawing/2014/main" id="{E2D7AB55-7A49-0D46-8D69-F1B1546A7D0F}"/>
                </a:ext>
              </a:extLst>
            </p:cNvPr>
            <p:cNvSpPr/>
            <p:nvPr/>
          </p:nvSpPr>
          <p:spPr>
            <a:xfrm>
              <a:off x="100482" y="2987746"/>
              <a:ext cx="272044" cy="21628"/>
            </a:xfrm>
            <a:custGeom>
              <a:avLst/>
              <a:gdLst/>
              <a:ahLst/>
              <a:cxnLst/>
              <a:rect l="l" t="t" r="r" b="b"/>
              <a:pathLst>
                <a:path w="8704" h="692" extrusionOk="0">
                  <a:moveTo>
                    <a:pt x="0" y="1"/>
                  </a:moveTo>
                  <a:lnTo>
                    <a:pt x="0" y="691"/>
                  </a:lnTo>
                  <a:lnTo>
                    <a:pt x="8704" y="691"/>
                  </a:lnTo>
                  <a:lnTo>
                    <a:pt x="87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681;p25">
              <a:extLst>
                <a:ext uri="{FF2B5EF4-FFF2-40B4-BE49-F238E27FC236}">
                  <a16:creationId xmlns:a16="http://schemas.microsoft.com/office/drawing/2014/main" id="{A09CAC67-E1D3-1945-9427-A25B3DDC5041}"/>
                </a:ext>
              </a:extLst>
            </p:cNvPr>
            <p:cNvSpPr/>
            <p:nvPr/>
          </p:nvSpPr>
          <p:spPr>
            <a:xfrm>
              <a:off x="4009227" y="1396188"/>
              <a:ext cx="244883" cy="151868"/>
            </a:xfrm>
            <a:custGeom>
              <a:avLst/>
              <a:gdLst/>
              <a:ahLst/>
              <a:cxnLst/>
              <a:rect l="l" t="t" r="r" b="b"/>
              <a:pathLst>
                <a:path w="7835" h="4859" extrusionOk="0">
                  <a:moveTo>
                    <a:pt x="191" y="1"/>
                  </a:moveTo>
                  <a:lnTo>
                    <a:pt x="1" y="656"/>
                  </a:lnTo>
                  <a:cubicBezTo>
                    <a:pt x="1" y="656"/>
                    <a:pt x="120" y="703"/>
                    <a:pt x="346" y="763"/>
                  </a:cubicBezTo>
                  <a:cubicBezTo>
                    <a:pt x="572" y="846"/>
                    <a:pt x="882" y="953"/>
                    <a:pt x="1263" y="1096"/>
                  </a:cubicBezTo>
                  <a:cubicBezTo>
                    <a:pt x="2013" y="1382"/>
                    <a:pt x="2989" y="1823"/>
                    <a:pt x="3918" y="2346"/>
                  </a:cubicBezTo>
                  <a:cubicBezTo>
                    <a:pt x="4858" y="2870"/>
                    <a:pt x="5728" y="3501"/>
                    <a:pt x="6347" y="4001"/>
                  </a:cubicBezTo>
                  <a:cubicBezTo>
                    <a:pt x="6513" y="4120"/>
                    <a:pt x="6656" y="4240"/>
                    <a:pt x="6775" y="4335"/>
                  </a:cubicBezTo>
                  <a:cubicBezTo>
                    <a:pt x="6906" y="4442"/>
                    <a:pt x="7014" y="4537"/>
                    <a:pt x="7097" y="4621"/>
                  </a:cubicBezTo>
                  <a:cubicBezTo>
                    <a:pt x="7275" y="4775"/>
                    <a:pt x="7371" y="4859"/>
                    <a:pt x="7371" y="4859"/>
                  </a:cubicBezTo>
                  <a:lnTo>
                    <a:pt x="7835" y="4359"/>
                  </a:lnTo>
                  <a:cubicBezTo>
                    <a:pt x="7835" y="4359"/>
                    <a:pt x="7728" y="4263"/>
                    <a:pt x="7549" y="4109"/>
                  </a:cubicBezTo>
                  <a:cubicBezTo>
                    <a:pt x="7454" y="4025"/>
                    <a:pt x="7347" y="3918"/>
                    <a:pt x="7216" y="3811"/>
                  </a:cubicBezTo>
                  <a:cubicBezTo>
                    <a:pt x="7085" y="3716"/>
                    <a:pt x="6942" y="3597"/>
                    <a:pt x="6775" y="3466"/>
                  </a:cubicBezTo>
                  <a:cubicBezTo>
                    <a:pt x="6121" y="2942"/>
                    <a:pt x="5228" y="2299"/>
                    <a:pt x="4251" y="1751"/>
                  </a:cubicBezTo>
                  <a:cubicBezTo>
                    <a:pt x="3299" y="1203"/>
                    <a:pt x="2275" y="751"/>
                    <a:pt x="1501" y="453"/>
                  </a:cubicBezTo>
                  <a:cubicBezTo>
                    <a:pt x="1120" y="310"/>
                    <a:pt x="787" y="191"/>
                    <a:pt x="560" y="120"/>
                  </a:cubicBezTo>
                  <a:cubicBezTo>
                    <a:pt x="322" y="49"/>
                    <a:pt x="191" y="1"/>
                    <a:pt x="1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682;p25">
              <a:extLst>
                <a:ext uri="{FF2B5EF4-FFF2-40B4-BE49-F238E27FC236}">
                  <a16:creationId xmlns:a16="http://schemas.microsoft.com/office/drawing/2014/main" id="{0B9956F9-25D3-0A45-96E3-8BD7F7E52E61}"/>
                </a:ext>
              </a:extLst>
            </p:cNvPr>
            <p:cNvSpPr/>
            <p:nvPr/>
          </p:nvSpPr>
          <p:spPr>
            <a:xfrm>
              <a:off x="4733762" y="3295506"/>
              <a:ext cx="121707" cy="201720"/>
            </a:xfrm>
            <a:custGeom>
              <a:avLst/>
              <a:gdLst/>
              <a:ahLst/>
              <a:cxnLst/>
              <a:rect l="l" t="t" r="r" b="b"/>
              <a:pathLst>
                <a:path w="3894" h="6454" extrusionOk="0">
                  <a:moveTo>
                    <a:pt x="3453" y="0"/>
                  </a:moveTo>
                  <a:cubicBezTo>
                    <a:pt x="3453" y="0"/>
                    <a:pt x="3358" y="72"/>
                    <a:pt x="3203" y="203"/>
                  </a:cubicBezTo>
                  <a:cubicBezTo>
                    <a:pt x="3060" y="346"/>
                    <a:pt x="2846" y="548"/>
                    <a:pt x="2608" y="798"/>
                  </a:cubicBezTo>
                  <a:cubicBezTo>
                    <a:pt x="2131" y="1298"/>
                    <a:pt x="1548" y="2036"/>
                    <a:pt x="1107" y="2846"/>
                  </a:cubicBezTo>
                  <a:cubicBezTo>
                    <a:pt x="667" y="3667"/>
                    <a:pt x="357" y="4548"/>
                    <a:pt x="203" y="5227"/>
                  </a:cubicBezTo>
                  <a:cubicBezTo>
                    <a:pt x="131" y="5572"/>
                    <a:pt x="72" y="5846"/>
                    <a:pt x="48" y="6049"/>
                  </a:cubicBezTo>
                  <a:cubicBezTo>
                    <a:pt x="24" y="6144"/>
                    <a:pt x="12" y="6227"/>
                    <a:pt x="12" y="6287"/>
                  </a:cubicBezTo>
                  <a:cubicBezTo>
                    <a:pt x="0" y="6334"/>
                    <a:pt x="0" y="6358"/>
                    <a:pt x="0" y="6358"/>
                  </a:cubicBezTo>
                  <a:lnTo>
                    <a:pt x="679" y="6453"/>
                  </a:lnTo>
                  <a:cubicBezTo>
                    <a:pt x="679" y="6453"/>
                    <a:pt x="679" y="6430"/>
                    <a:pt x="691" y="6370"/>
                  </a:cubicBezTo>
                  <a:cubicBezTo>
                    <a:pt x="691" y="6322"/>
                    <a:pt x="703" y="6251"/>
                    <a:pt x="726" y="6156"/>
                  </a:cubicBezTo>
                  <a:cubicBezTo>
                    <a:pt x="750" y="5965"/>
                    <a:pt x="798" y="5703"/>
                    <a:pt x="869" y="5382"/>
                  </a:cubicBezTo>
                  <a:cubicBezTo>
                    <a:pt x="1012" y="4751"/>
                    <a:pt x="1298" y="3929"/>
                    <a:pt x="1715" y="3179"/>
                  </a:cubicBezTo>
                  <a:cubicBezTo>
                    <a:pt x="2120" y="2417"/>
                    <a:pt x="2655" y="1727"/>
                    <a:pt x="3096" y="1262"/>
                  </a:cubicBezTo>
                  <a:cubicBezTo>
                    <a:pt x="3334" y="1036"/>
                    <a:pt x="3524" y="846"/>
                    <a:pt x="3667" y="715"/>
                  </a:cubicBezTo>
                  <a:cubicBezTo>
                    <a:pt x="3810" y="596"/>
                    <a:pt x="3894" y="524"/>
                    <a:pt x="3894" y="524"/>
                  </a:cubicBezTo>
                  <a:lnTo>
                    <a:pt x="34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683;p25">
              <a:extLst>
                <a:ext uri="{FF2B5EF4-FFF2-40B4-BE49-F238E27FC236}">
                  <a16:creationId xmlns:a16="http://schemas.microsoft.com/office/drawing/2014/main" id="{D4F71648-F339-E749-8FB6-01B71E283465}"/>
                </a:ext>
              </a:extLst>
            </p:cNvPr>
            <p:cNvSpPr/>
            <p:nvPr/>
          </p:nvSpPr>
          <p:spPr>
            <a:xfrm>
              <a:off x="4988640" y="3170083"/>
              <a:ext cx="223692" cy="64792"/>
            </a:xfrm>
            <a:custGeom>
              <a:avLst/>
              <a:gdLst/>
              <a:ahLst/>
              <a:cxnLst/>
              <a:rect l="l" t="t" r="r" b="b"/>
              <a:pathLst>
                <a:path w="7157" h="2073" extrusionOk="0">
                  <a:moveTo>
                    <a:pt x="7085" y="1"/>
                  </a:moveTo>
                  <a:cubicBezTo>
                    <a:pt x="7085" y="1"/>
                    <a:pt x="6978" y="13"/>
                    <a:pt x="6776" y="25"/>
                  </a:cubicBezTo>
                  <a:cubicBezTo>
                    <a:pt x="6585" y="37"/>
                    <a:pt x="6299" y="84"/>
                    <a:pt x="5966" y="120"/>
                  </a:cubicBezTo>
                  <a:cubicBezTo>
                    <a:pt x="5799" y="144"/>
                    <a:pt x="5621" y="168"/>
                    <a:pt x="5430" y="191"/>
                  </a:cubicBezTo>
                  <a:cubicBezTo>
                    <a:pt x="5228" y="215"/>
                    <a:pt x="5025" y="239"/>
                    <a:pt x="4823" y="275"/>
                  </a:cubicBezTo>
                  <a:cubicBezTo>
                    <a:pt x="4406" y="346"/>
                    <a:pt x="3954" y="418"/>
                    <a:pt x="3513" y="501"/>
                  </a:cubicBezTo>
                  <a:cubicBezTo>
                    <a:pt x="3073" y="596"/>
                    <a:pt x="2620" y="680"/>
                    <a:pt x="2216" y="775"/>
                  </a:cubicBezTo>
                  <a:cubicBezTo>
                    <a:pt x="1799" y="894"/>
                    <a:pt x="1418" y="989"/>
                    <a:pt x="1084" y="1084"/>
                  </a:cubicBezTo>
                  <a:cubicBezTo>
                    <a:pt x="442" y="1287"/>
                    <a:pt x="1" y="1430"/>
                    <a:pt x="1" y="1430"/>
                  </a:cubicBezTo>
                  <a:lnTo>
                    <a:pt x="227" y="2073"/>
                  </a:lnTo>
                  <a:cubicBezTo>
                    <a:pt x="227" y="2073"/>
                    <a:pt x="644" y="1942"/>
                    <a:pt x="1275" y="1739"/>
                  </a:cubicBezTo>
                  <a:cubicBezTo>
                    <a:pt x="1596" y="1644"/>
                    <a:pt x="1966" y="1549"/>
                    <a:pt x="2370" y="1442"/>
                  </a:cubicBezTo>
                  <a:cubicBezTo>
                    <a:pt x="2775" y="1346"/>
                    <a:pt x="3204" y="1263"/>
                    <a:pt x="3644" y="1168"/>
                  </a:cubicBezTo>
                  <a:cubicBezTo>
                    <a:pt x="4073" y="1084"/>
                    <a:pt x="4513" y="1025"/>
                    <a:pt x="4918" y="953"/>
                  </a:cubicBezTo>
                  <a:cubicBezTo>
                    <a:pt x="5133" y="918"/>
                    <a:pt x="5323" y="894"/>
                    <a:pt x="5514" y="870"/>
                  </a:cubicBezTo>
                  <a:cubicBezTo>
                    <a:pt x="5704" y="846"/>
                    <a:pt x="5883" y="822"/>
                    <a:pt x="6049" y="799"/>
                  </a:cubicBezTo>
                  <a:cubicBezTo>
                    <a:pt x="6383" y="763"/>
                    <a:pt x="6657" y="715"/>
                    <a:pt x="6847" y="703"/>
                  </a:cubicBezTo>
                  <a:cubicBezTo>
                    <a:pt x="7038" y="691"/>
                    <a:pt x="7157" y="680"/>
                    <a:pt x="7157" y="680"/>
                  </a:cubicBezTo>
                  <a:lnTo>
                    <a:pt x="708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684;p25">
              <a:extLst>
                <a:ext uri="{FF2B5EF4-FFF2-40B4-BE49-F238E27FC236}">
                  <a16:creationId xmlns:a16="http://schemas.microsoft.com/office/drawing/2014/main" id="{D714FE33-FCBE-3343-8915-B4A74FB2E71F}"/>
                </a:ext>
              </a:extLst>
            </p:cNvPr>
            <p:cNvSpPr/>
            <p:nvPr/>
          </p:nvSpPr>
          <p:spPr>
            <a:xfrm>
              <a:off x="5376036" y="3163395"/>
              <a:ext cx="223661" cy="21628"/>
            </a:xfrm>
            <a:custGeom>
              <a:avLst/>
              <a:gdLst/>
              <a:ahLst/>
              <a:cxnLst/>
              <a:rect l="l" t="t" r="r" b="b"/>
              <a:pathLst>
                <a:path w="7156" h="692" extrusionOk="0">
                  <a:moveTo>
                    <a:pt x="0" y="1"/>
                  </a:moveTo>
                  <a:lnTo>
                    <a:pt x="0" y="691"/>
                  </a:lnTo>
                  <a:lnTo>
                    <a:pt x="7156" y="691"/>
                  </a:lnTo>
                  <a:lnTo>
                    <a:pt x="71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685;p25">
              <a:extLst>
                <a:ext uri="{FF2B5EF4-FFF2-40B4-BE49-F238E27FC236}">
                  <a16:creationId xmlns:a16="http://schemas.microsoft.com/office/drawing/2014/main" id="{D967FC8E-F782-2047-99F1-97B69C776659}"/>
                </a:ext>
              </a:extLst>
            </p:cNvPr>
            <p:cNvSpPr/>
            <p:nvPr/>
          </p:nvSpPr>
          <p:spPr>
            <a:xfrm>
              <a:off x="5764901" y="3163395"/>
              <a:ext cx="223661" cy="21628"/>
            </a:xfrm>
            <a:custGeom>
              <a:avLst/>
              <a:gdLst/>
              <a:ahLst/>
              <a:cxnLst/>
              <a:rect l="l" t="t" r="r" b="b"/>
              <a:pathLst>
                <a:path w="7156" h="692" extrusionOk="0">
                  <a:moveTo>
                    <a:pt x="0" y="1"/>
                  </a:moveTo>
                  <a:lnTo>
                    <a:pt x="0" y="691"/>
                  </a:lnTo>
                  <a:lnTo>
                    <a:pt x="7156" y="691"/>
                  </a:lnTo>
                  <a:lnTo>
                    <a:pt x="71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686;p25">
              <a:extLst>
                <a:ext uri="{FF2B5EF4-FFF2-40B4-BE49-F238E27FC236}">
                  <a16:creationId xmlns:a16="http://schemas.microsoft.com/office/drawing/2014/main" id="{F884AAB6-9B9D-EB49-9CEB-13897202B47D}"/>
                </a:ext>
              </a:extLst>
            </p:cNvPr>
            <p:cNvSpPr/>
            <p:nvPr/>
          </p:nvSpPr>
          <p:spPr>
            <a:xfrm>
              <a:off x="6150797" y="3067382"/>
              <a:ext cx="213628" cy="103860"/>
            </a:xfrm>
            <a:custGeom>
              <a:avLst/>
              <a:gdLst/>
              <a:ahLst/>
              <a:cxnLst/>
              <a:rect l="l" t="t" r="r" b="b"/>
              <a:pathLst>
                <a:path w="6835" h="3323" extrusionOk="0">
                  <a:moveTo>
                    <a:pt x="6465" y="1"/>
                  </a:moveTo>
                  <a:cubicBezTo>
                    <a:pt x="6465" y="1"/>
                    <a:pt x="6382" y="60"/>
                    <a:pt x="6215" y="167"/>
                  </a:cubicBezTo>
                  <a:cubicBezTo>
                    <a:pt x="6060" y="275"/>
                    <a:pt x="5810" y="406"/>
                    <a:pt x="5525" y="572"/>
                  </a:cubicBezTo>
                  <a:cubicBezTo>
                    <a:pt x="5251" y="739"/>
                    <a:pt x="4894" y="906"/>
                    <a:pt x="4536" y="1096"/>
                  </a:cubicBezTo>
                  <a:cubicBezTo>
                    <a:pt x="4346" y="1191"/>
                    <a:pt x="4155" y="1275"/>
                    <a:pt x="3953" y="1358"/>
                  </a:cubicBezTo>
                  <a:cubicBezTo>
                    <a:pt x="3763" y="1453"/>
                    <a:pt x="3560" y="1549"/>
                    <a:pt x="3358" y="1620"/>
                  </a:cubicBezTo>
                  <a:cubicBezTo>
                    <a:pt x="3143" y="1703"/>
                    <a:pt x="2941" y="1787"/>
                    <a:pt x="2739" y="1870"/>
                  </a:cubicBezTo>
                  <a:cubicBezTo>
                    <a:pt x="2536" y="1941"/>
                    <a:pt x="2334" y="2001"/>
                    <a:pt x="2143" y="2072"/>
                  </a:cubicBezTo>
                  <a:cubicBezTo>
                    <a:pt x="1750" y="2215"/>
                    <a:pt x="1381" y="2311"/>
                    <a:pt x="1060" y="2394"/>
                  </a:cubicBezTo>
                  <a:cubicBezTo>
                    <a:pt x="988" y="2418"/>
                    <a:pt x="905" y="2442"/>
                    <a:pt x="834" y="2465"/>
                  </a:cubicBezTo>
                  <a:cubicBezTo>
                    <a:pt x="762" y="2477"/>
                    <a:pt x="691" y="2501"/>
                    <a:pt x="631" y="2513"/>
                  </a:cubicBezTo>
                  <a:cubicBezTo>
                    <a:pt x="500" y="2537"/>
                    <a:pt x="381" y="2572"/>
                    <a:pt x="286" y="2584"/>
                  </a:cubicBezTo>
                  <a:cubicBezTo>
                    <a:pt x="107" y="2632"/>
                    <a:pt x="0" y="2656"/>
                    <a:pt x="0" y="2656"/>
                  </a:cubicBezTo>
                  <a:lnTo>
                    <a:pt x="131" y="3323"/>
                  </a:lnTo>
                  <a:cubicBezTo>
                    <a:pt x="131" y="3323"/>
                    <a:pt x="250" y="3299"/>
                    <a:pt x="441" y="3251"/>
                  </a:cubicBezTo>
                  <a:cubicBezTo>
                    <a:pt x="536" y="3239"/>
                    <a:pt x="655" y="3204"/>
                    <a:pt x="786" y="3180"/>
                  </a:cubicBezTo>
                  <a:cubicBezTo>
                    <a:pt x="857" y="3156"/>
                    <a:pt x="929" y="3144"/>
                    <a:pt x="1012" y="3120"/>
                  </a:cubicBezTo>
                  <a:cubicBezTo>
                    <a:pt x="1084" y="3108"/>
                    <a:pt x="1155" y="3084"/>
                    <a:pt x="1238" y="3061"/>
                  </a:cubicBezTo>
                  <a:cubicBezTo>
                    <a:pt x="1572" y="2965"/>
                    <a:pt x="1953" y="2870"/>
                    <a:pt x="2358" y="2715"/>
                  </a:cubicBezTo>
                  <a:cubicBezTo>
                    <a:pt x="2560" y="2656"/>
                    <a:pt x="2774" y="2584"/>
                    <a:pt x="2977" y="2501"/>
                  </a:cubicBezTo>
                  <a:cubicBezTo>
                    <a:pt x="3191" y="2418"/>
                    <a:pt x="3405" y="2334"/>
                    <a:pt x="3608" y="2251"/>
                  </a:cubicBezTo>
                  <a:cubicBezTo>
                    <a:pt x="3822" y="2180"/>
                    <a:pt x="4036" y="2072"/>
                    <a:pt x="4239" y="1989"/>
                  </a:cubicBezTo>
                  <a:cubicBezTo>
                    <a:pt x="4441" y="1894"/>
                    <a:pt x="4644" y="1810"/>
                    <a:pt x="4834" y="1715"/>
                  </a:cubicBezTo>
                  <a:cubicBezTo>
                    <a:pt x="5215" y="1513"/>
                    <a:pt x="5572" y="1346"/>
                    <a:pt x="5870" y="1168"/>
                  </a:cubicBezTo>
                  <a:cubicBezTo>
                    <a:pt x="6156" y="989"/>
                    <a:pt x="6406" y="858"/>
                    <a:pt x="6572" y="751"/>
                  </a:cubicBezTo>
                  <a:cubicBezTo>
                    <a:pt x="6739" y="644"/>
                    <a:pt x="6834" y="572"/>
                    <a:pt x="6834" y="572"/>
                  </a:cubicBezTo>
                  <a:lnTo>
                    <a:pt x="64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687;p25">
              <a:extLst>
                <a:ext uri="{FF2B5EF4-FFF2-40B4-BE49-F238E27FC236}">
                  <a16:creationId xmlns:a16="http://schemas.microsoft.com/office/drawing/2014/main" id="{65EA1ACC-89FF-DF4C-A1EF-81BBE44953DB}"/>
                </a:ext>
              </a:extLst>
            </p:cNvPr>
            <p:cNvSpPr/>
            <p:nvPr/>
          </p:nvSpPr>
          <p:spPr>
            <a:xfrm>
              <a:off x="6476403" y="2777124"/>
              <a:ext cx="135459" cy="200251"/>
            </a:xfrm>
            <a:custGeom>
              <a:avLst/>
              <a:gdLst/>
              <a:ahLst/>
              <a:cxnLst/>
              <a:rect l="l" t="t" r="r" b="b"/>
              <a:pathLst>
                <a:path w="4334" h="6407" extrusionOk="0">
                  <a:moveTo>
                    <a:pt x="3703" y="1"/>
                  </a:moveTo>
                  <a:cubicBezTo>
                    <a:pt x="3703" y="1"/>
                    <a:pt x="3655" y="108"/>
                    <a:pt x="3584" y="287"/>
                  </a:cubicBezTo>
                  <a:cubicBezTo>
                    <a:pt x="3524" y="465"/>
                    <a:pt x="3393" y="715"/>
                    <a:pt x="3262" y="1013"/>
                  </a:cubicBezTo>
                  <a:cubicBezTo>
                    <a:pt x="3143" y="1322"/>
                    <a:pt x="2953" y="1656"/>
                    <a:pt x="2762" y="2025"/>
                  </a:cubicBezTo>
                  <a:cubicBezTo>
                    <a:pt x="2679" y="2204"/>
                    <a:pt x="2560" y="2394"/>
                    <a:pt x="2453" y="2573"/>
                  </a:cubicBezTo>
                  <a:cubicBezTo>
                    <a:pt x="2346" y="2763"/>
                    <a:pt x="2239" y="2954"/>
                    <a:pt x="2119" y="3144"/>
                  </a:cubicBezTo>
                  <a:cubicBezTo>
                    <a:pt x="2000" y="3323"/>
                    <a:pt x="1881" y="3513"/>
                    <a:pt x="1762" y="3692"/>
                  </a:cubicBezTo>
                  <a:cubicBezTo>
                    <a:pt x="1643" y="3870"/>
                    <a:pt x="1524" y="4049"/>
                    <a:pt x="1405" y="4216"/>
                  </a:cubicBezTo>
                  <a:cubicBezTo>
                    <a:pt x="1167" y="4561"/>
                    <a:pt x="917" y="4847"/>
                    <a:pt x="715" y="5109"/>
                  </a:cubicBezTo>
                  <a:cubicBezTo>
                    <a:pt x="512" y="5371"/>
                    <a:pt x="322" y="5573"/>
                    <a:pt x="203" y="5716"/>
                  </a:cubicBezTo>
                  <a:cubicBezTo>
                    <a:pt x="72" y="5871"/>
                    <a:pt x="0" y="5954"/>
                    <a:pt x="0" y="5954"/>
                  </a:cubicBezTo>
                  <a:lnTo>
                    <a:pt x="512" y="6406"/>
                  </a:lnTo>
                  <a:cubicBezTo>
                    <a:pt x="512" y="6406"/>
                    <a:pt x="584" y="6323"/>
                    <a:pt x="715" y="6168"/>
                  </a:cubicBezTo>
                  <a:cubicBezTo>
                    <a:pt x="846" y="6014"/>
                    <a:pt x="1036" y="5811"/>
                    <a:pt x="1250" y="5537"/>
                  </a:cubicBezTo>
                  <a:cubicBezTo>
                    <a:pt x="1453" y="5275"/>
                    <a:pt x="1715" y="4966"/>
                    <a:pt x="1953" y="4609"/>
                  </a:cubicBezTo>
                  <a:cubicBezTo>
                    <a:pt x="2072" y="4442"/>
                    <a:pt x="2215" y="4263"/>
                    <a:pt x="2334" y="4073"/>
                  </a:cubicBezTo>
                  <a:cubicBezTo>
                    <a:pt x="2453" y="3882"/>
                    <a:pt x="2572" y="3692"/>
                    <a:pt x="2703" y="3501"/>
                  </a:cubicBezTo>
                  <a:cubicBezTo>
                    <a:pt x="2822" y="3311"/>
                    <a:pt x="2929" y="3108"/>
                    <a:pt x="3048" y="2918"/>
                  </a:cubicBezTo>
                  <a:cubicBezTo>
                    <a:pt x="3155" y="2727"/>
                    <a:pt x="3274" y="2537"/>
                    <a:pt x="3370" y="2346"/>
                  </a:cubicBezTo>
                  <a:cubicBezTo>
                    <a:pt x="3560" y="1965"/>
                    <a:pt x="3751" y="1620"/>
                    <a:pt x="3882" y="1299"/>
                  </a:cubicBezTo>
                  <a:cubicBezTo>
                    <a:pt x="4024" y="989"/>
                    <a:pt x="4155" y="727"/>
                    <a:pt x="4215" y="549"/>
                  </a:cubicBezTo>
                  <a:cubicBezTo>
                    <a:pt x="4286" y="358"/>
                    <a:pt x="4334" y="251"/>
                    <a:pt x="4334" y="251"/>
                  </a:cubicBezTo>
                  <a:lnTo>
                    <a:pt x="37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688;p25">
              <a:extLst>
                <a:ext uri="{FF2B5EF4-FFF2-40B4-BE49-F238E27FC236}">
                  <a16:creationId xmlns:a16="http://schemas.microsoft.com/office/drawing/2014/main" id="{172A1C94-FA2E-CA4B-B0A7-D35B49F0D5B0}"/>
                </a:ext>
              </a:extLst>
            </p:cNvPr>
            <p:cNvSpPr/>
            <p:nvPr/>
          </p:nvSpPr>
          <p:spPr>
            <a:xfrm>
              <a:off x="6630830" y="2397573"/>
              <a:ext cx="24941" cy="225161"/>
            </a:xfrm>
            <a:custGeom>
              <a:avLst/>
              <a:gdLst/>
              <a:ahLst/>
              <a:cxnLst/>
              <a:rect l="l" t="t" r="r" b="b"/>
              <a:pathLst>
                <a:path w="798" h="7204" extrusionOk="0">
                  <a:moveTo>
                    <a:pt x="119" y="1"/>
                  </a:moveTo>
                  <a:lnTo>
                    <a:pt x="119" y="3584"/>
                  </a:lnTo>
                  <a:lnTo>
                    <a:pt x="119" y="4894"/>
                  </a:lnTo>
                  <a:cubicBezTo>
                    <a:pt x="107" y="5311"/>
                    <a:pt x="96" y="5704"/>
                    <a:pt x="84" y="6025"/>
                  </a:cubicBezTo>
                  <a:cubicBezTo>
                    <a:pt x="60" y="6358"/>
                    <a:pt x="48" y="6632"/>
                    <a:pt x="24" y="6823"/>
                  </a:cubicBezTo>
                  <a:cubicBezTo>
                    <a:pt x="24" y="6918"/>
                    <a:pt x="12" y="6989"/>
                    <a:pt x="12" y="7049"/>
                  </a:cubicBezTo>
                  <a:cubicBezTo>
                    <a:pt x="0" y="7097"/>
                    <a:pt x="0" y="7120"/>
                    <a:pt x="0" y="7120"/>
                  </a:cubicBezTo>
                  <a:lnTo>
                    <a:pt x="679" y="7204"/>
                  </a:lnTo>
                  <a:cubicBezTo>
                    <a:pt x="679" y="7204"/>
                    <a:pt x="679" y="7168"/>
                    <a:pt x="691" y="7120"/>
                  </a:cubicBezTo>
                  <a:cubicBezTo>
                    <a:pt x="691" y="7061"/>
                    <a:pt x="703" y="6989"/>
                    <a:pt x="703" y="6882"/>
                  </a:cubicBezTo>
                  <a:cubicBezTo>
                    <a:pt x="727" y="6692"/>
                    <a:pt x="750" y="6406"/>
                    <a:pt x="774" y="6061"/>
                  </a:cubicBezTo>
                  <a:cubicBezTo>
                    <a:pt x="786" y="5727"/>
                    <a:pt x="798" y="5323"/>
                    <a:pt x="798" y="4894"/>
                  </a:cubicBezTo>
                  <a:lnTo>
                    <a:pt x="798" y="3584"/>
                  </a:lnTo>
                  <a:lnTo>
                    <a:pt x="7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689;p25">
              <a:extLst>
                <a:ext uri="{FF2B5EF4-FFF2-40B4-BE49-F238E27FC236}">
                  <a16:creationId xmlns:a16="http://schemas.microsoft.com/office/drawing/2014/main" id="{EE72B616-3323-1D44-9C11-7A264D9BA04B}"/>
                </a:ext>
              </a:extLst>
            </p:cNvPr>
            <p:cNvSpPr/>
            <p:nvPr/>
          </p:nvSpPr>
          <p:spPr>
            <a:xfrm>
              <a:off x="6634549" y="2008708"/>
              <a:ext cx="21222" cy="224067"/>
            </a:xfrm>
            <a:custGeom>
              <a:avLst/>
              <a:gdLst/>
              <a:ahLst/>
              <a:cxnLst/>
              <a:rect l="l" t="t" r="r" b="b"/>
              <a:pathLst>
                <a:path w="679" h="7169" extrusionOk="0">
                  <a:moveTo>
                    <a:pt x="0" y="1"/>
                  </a:moveTo>
                  <a:lnTo>
                    <a:pt x="0" y="7168"/>
                  </a:lnTo>
                  <a:lnTo>
                    <a:pt x="679" y="7168"/>
                  </a:lnTo>
                  <a:lnTo>
                    <a:pt x="67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90;p25">
              <a:extLst>
                <a:ext uri="{FF2B5EF4-FFF2-40B4-BE49-F238E27FC236}">
                  <a16:creationId xmlns:a16="http://schemas.microsoft.com/office/drawing/2014/main" id="{DEBD5239-CE31-4545-BE82-043DACDA67D1}"/>
                </a:ext>
              </a:extLst>
            </p:cNvPr>
            <p:cNvSpPr/>
            <p:nvPr/>
          </p:nvSpPr>
          <p:spPr>
            <a:xfrm>
              <a:off x="6634549" y="1619843"/>
              <a:ext cx="21222" cy="224067"/>
            </a:xfrm>
            <a:custGeom>
              <a:avLst/>
              <a:gdLst/>
              <a:ahLst/>
              <a:cxnLst/>
              <a:rect l="l" t="t" r="r" b="b"/>
              <a:pathLst>
                <a:path w="679" h="7169" extrusionOk="0">
                  <a:moveTo>
                    <a:pt x="0" y="1"/>
                  </a:moveTo>
                  <a:lnTo>
                    <a:pt x="0" y="7168"/>
                  </a:lnTo>
                  <a:lnTo>
                    <a:pt x="679" y="7168"/>
                  </a:lnTo>
                  <a:lnTo>
                    <a:pt x="67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91;p25">
              <a:extLst>
                <a:ext uri="{FF2B5EF4-FFF2-40B4-BE49-F238E27FC236}">
                  <a16:creationId xmlns:a16="http://schemas.microsoft.com/office/drawing/2014/main" id="{980699F8-E5C1-4F43-B73D-1ADCB4C5CBBD}"/>
                </a:ext>
              </a:extLst>
            </p:cNvPr>
            <p:cNvSpPr/>
            <p:nvPr/>
          </p:nvSpPr>
          <p:spPr>
            <a:xfrm>
              <a:off x="6634549" y="1230978"/>
              <a:ext cx="21222" cy="224067"/>
            </a:xfrm>
            <a:custGeom>
              <a:avLst/>
              <a:gdLst/>
              <a:ahLst/>
              <a:cxnLst/>
              <a:rect l="l" t="t" r="r" b="b"/>
              <a:pathLst>
                <a:path w="679" h="7169" extrusionOk="0">
                  <a:moveTo>
                    <a:pt x="0" y="1"/>
                  </a:moveTo>
                  <a:lnTo>
                    <a:pt x="0" y="7168"/>
                  </a:lnTo>
                  <a:lnTo>
                    <a:pt x="679" y="7168"/>
                  </a:lnTo>
                  <a:lnTo>
                    <a:pt x="67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92;p25">
              <a:extLst>
                <a:ext uri="{FF2B5EF4-FFF2-40B4-BE49-F238E27FC236}">
                  <a16:creationId xmlns:a16="http://schemas.microsoft.com/office/drawing/2014/main" id="{8517C034-5CDE-8E44-8F31-2DF09E0D416C}"/>
                </a:ext>
              </a:extLst>
            </p:cNvPr>
            <p:cNvSpPr/>
            <p:nvPr/>
          </p:nvSpPr>
          <p:spPr>
            <a:xfrm>
              <a:off x="6634549" y="842113"/>
              <a:ext cx="21222" cy="224067"/>
            </a:xfrm>
            <a:custGeom>
              <a:avLst/>
              <a:gdLst/>
              <a:ahLst/>
              <a:cxnLst/>
              <a:rect l="l" t="t" r="r" b="b"/>
              <a:pathLst>
                <a:path w="679" h="7169" extrusionOk="0">
                  <a:moveTo>
                    <a:pt x="0" y="1"/>
                  </a:moveTo>
                  <a:lnTo>
                    <a:pt x="0" y="7168"/>
                  </a:lnTo>
                  <a:lnTo>
                    <a:pt x="679" y="7168"/>
                  </a:lnTo>
                  <a:lnTo>
                    <a:pt x="67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93;p25">
              <a:extLst>
                <a:ext uri="{FF2B5EF4-FFF2-40B4-BE49-F238E27FC236}">
                  <a16:creationId xmlns:a16="http://schemas.microsoft.com/office/drawing/2014/main" id="{8A6C52BE-4D36-804C-9F9A-5154BE917AA1}"/>
                </a:ext>
              </a:extLst>
            </p:cNvPr>
            <p:cNvSpPr/>
            <p:nvPr/>
          </p:nvSpPr>
          <p:spPr>
            <a:xfrm>
              <a:off x="6634549" y="453249"/>
              <a:ext cx="21222" cy="224067"/>
            </a:xfrm>
            <a:custGeom>
              <a:avLst/>
              <a:gdLst/>
              <a:ahLst/>
              <a:cxnLst/>
              <a:rect l="l" t="t" r="r" b="b"/>
              <a:pathLst>
                <a:path w="679" h="7169" extrusionOk="0">
                  <a:moveTo>
                    <a:pt x="0" y="1"/>
                  </a:moveTo>
                  <a:lnTo>
                    <a:pt x="0" y="7168"/>
                  </a:lnTo>
                  <a:lnTo>
                    <a:pt x="679" y="7168"/>
                  </a:lnTo>
                  <a:lnTo>
                    <a:pt x="67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94;p25">
              <a:extLst>
                <a:ext uri="{FF2B5EF4-FFF2-40B4-BE49-F238E27FC236}">
                  <a16:creationId xmlns:a16="http://schemas.microsoft.com/office/drawing/2014/main" id="{95270E7C-3880-364B-BCFD-E24989FD9F11}"/>
                </a:ext>
              </a:extLst>
            </p:cNvPr>
            <p:cNvSpPr/>
            <p:nvPr/>
          </p:nvSpPr>
          <p:spPr>
            <a:xfrm>
              <a:off x="4733762" y="3295506"/>
              <a:ext cx="121707" cy="201720"/>
            </a:xfrm>
            <a:custGeom>
              <a:avLst/>
              <a:gdLst/>
              <a:ahLst/>
              <a:cxnLst/>
              <a:rect l="l" t="t" r="r" b="b"/>
              <a:pathLst>
                <a:path w="3894" h="6454" extrusionOk="0">
                  <a:moveTo>
                    <a:pt x="3453" y="0"/>
                  </a:moveTo>
                  <a:cubicBezTo>
                    <a:pt x="3453" y="0"/>
                    <a:pt x="3358" y="72"/>
                    <a:pt x="3203" y="203"/>
                  </a:cubicBezTo>
                  <a:cubicBezTo>
                    <a:pt x="3060" y="346"/>
                    <a:pt x="2846" y="548"/>
                    <a:pt x="2608" y="786"/>
                  </a:cubicBezTo>
                  <a:cubicBezTo>
                    <a:pt x="2131" y="1298"/>
                    <a:pt x="1548" y="2036"/>
                    <a:pt x="1107" y="2846"/>
                  </a:cubicBezTo>
                  <a:cubicBezTo>
                    <a:pt x="667" y="3667"/>
                    <a:pt x="357" y="4548"/>
                    <a:pt x="203" y="5227"/>
                  </a:cubicBezTo>
                  <a:cubicBezTo>
                    <a:pt x="131" y="5572"/>
                    <a:pt x="72" y="5846"/>
                    <a:pt x="48" y="6049"/>
                  </a:cubicBezTo>
                  <a:cubicBezTo>
                    <a:pt x="24" y="6144"/>
                    <a:pt x="12" y="6227"/>
                    <a:pt x="12" y="6287"/>
                  </a:cubicBezTo>
                  <a:cubicBezTo>
                    <a:pt x="0" y="6334"/>
                    <a:pt x="0" y="6358"/>
                    <a:pt x="0" y="6358"/>
                  </a:cubicBezTo>
                  <a:lnTo>
                    <a:pt x="679" y="6453"/>
                  </a:lnTo>
                  <a:cubicBezTo>
                    <a:pt x="679" y="6453"/>
                    <a:pt x="679" y="6430"/>
                    <a:pt x="691" y="6370"/>
                  </a:cubicBezTo>
                  <a:cubicBezTo>
                    <a:pt x="691" y="6322"/>
                    <a:pt x="703" y="6251"/>
                    <a:pt x="726" y="6156"/>
                  </a:cubicBezTo>
                  <a:cubicBezTo>
                    <a:pt x="750" y="5965"/>
                    <a:pt x="798" y="5703"/>
                    <a:pt x="869" y="5382"/>
                  </a:cubicBezTo>
                  <a:cubicBezTo>
                    <a:pt x="1012" y="4751"/>
                    <a:pt x="1298" y="3929"/>
                    <a:pt x="1715" y="3179"/>
                  </a:cubicBezTo>
                  <a:cubicBezTo>
                    <a:pt x="2120" y="2417"/>
                    <a:pt x="2655" y="1727"/>
                    <a:pt x="3096" y="1262"/>
                  </a:cubicBezTo>
                  <a:cubicBezTo>
                    <a:pt x="3334" y="1036"/>
                    <a:pt x="3524" y="846"/>
                    <a:pt x="3655" y="715"/>
                  </a:cubicBezTo>
                  <a:cubicBezTo>
                    <a:pt x="3810" y="596"/>
                    <a:pt x="3894" y="524"/>
                    <a:pt x="3894" y="524"/>
                  </a:cubicBezTo>
                  <a:lnTo>
                    <a:pt x="34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95;p25">
              <a:extLst>
                <a:ext uri="{FF2B5EF4-FFF2-40B4-BE49-F238E27FC236}">
                  <a16:creationId xmlns:a16="http://schemas.microsoft.com/office/drawing/2014/main" id="{3B9C7A46-93D9-7748-B2B2-8C4605AA2D4A}"/>
                </a:ext>
              </a:extLst>
            </p:cNvPr>
            <p:cNvSpPr/>
            <p:nvPr/>
          </p:nvSpPr>
          <p:spPr>
            <a:xfrm>
              <a:off x="6634549" y="64384"/>
              <a:ext cx="21222" cy="224067"/>
            </a:xfrm>
            <a:custGeom>
              <a:avLst/>
              <a:gdLst/>
              <a:ahLst/>
              <a:cxnLst/>
              <a:rect l="l" t="t" r="r" b="b"/>
              <a:pathLst>
                <a:path w="679" h="7169" extrusionOk="0">
                  <a:moveTo>
                    <a:pt x="0" y="1"/>
                  </a:moveTo>
                  <a:lnTo>
                    <a:pt x="0" y="7168"/>
                  </a:lnTo>
                  <a:lnTo>
                    <a:pt x="679" y="7168"/>
                  </a:lnTo>
                  <a:lnTo>
                    <a:pt x="67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96;p25">
            <a:extLst>
              <a:ext uri="{FF2B5EF4-FFF2-40B4-BE49-F238E27FC236}">
                <a16:creationId xmlns:a16="http://schemas.microsoft.com/office/drawing/2014/main" id="{57585DCF-58A4-D042-87C9-239F458091E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7066" y="56889"/>
            <a:ext cx="5781977" cy="40345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2400" dirty="0"/>
              <a:t>Camino para ser un desarrollador Java</a:t>
            </a:r>
            <a:endParaRPr sz="2400" dirty="0"/>
          </a:p>
        </p:txBody>
      </p:sp>
      <p:grpSp>
        <p:nvGrpSpPr>
          <p:cNvPr id="67" name="Google Shape;697;p25">
            <a:extLst>
              <a:ext uri="{FF2B5EF4-FFF2-40B4-BE49-F238E27FC236}">
                <a16:creationId xmlns:a16="http://schemas.microsoft.com/office/drawing/2014/main" id="{3D8666AF-A17D-3845-9CC7-F69742047B8F}"/>
              </a:ext>
            </a:extLst>
          </p:cNvPr>
          <p:cNvGrpSpPr/>
          <p:nvPr/>
        </p:nvGrpSpPr>
        <p:grpSpPr>
          <a:xfrm>
            <a:off x="4386184" y="1548021"/>
            <a:ext cx="1859204" cy="925898"/>
            <a:chOff x="4386184" y="1548021"/>
            <a:chExt cx="1859204" cy="925898"/>
          </a:xfrm>
        </p:grpSpPr>
        <p:sp>
          <p:nvSpPr>
            <p:cNvPr id="68" name="Google Shape;698;p25">
              <a:extLst>
                <a:ext uri="{FF2B5EF4-FFF2-40B4-BE49-F238E27FC236}">
                  <a16:creationId xmlns:a16="http://schemas.microsoft.com/office/drawing/2014/main" id="{0A5C0D12-E98C-B243-B886-36FD45EC2998}"/>
                </a:ext>
              </a:extLst>
            </p:cNvPr>
            <p:cNvSpPr/>
            <p:nvPr/>
          </p:nvSpPr>
          <p:spPr>
            <a:xfrm>
              <a:off x="4386184" y="1548021"/>
              <a:ext cx="1859204" cy="925898"/>
            </a:xfrm>
            <a:custGeom>
              <a:avLst/>
              <a:gdLst/>
              <a:ahLst/>
              <a:cxnLst/>
              <a:rect l="l" t="t" r="r" b="b"/>
              <a:pathLst>
                <a:path w="59485" h="29624" extrusionOk="0">
                  <a:moveTo>
                    <a:pt x="1" y="1"/>
                  </a:moveTo>
                  <a:lnTo>
                    <a:pt x="16527" y="10276"/>
                  </a:lnTo>
                  <a:lnTo>
                    <a:pt x="16527" y="22456"/>
                  </a:lnTo>
                  <a:cubicBezTo>
                    <a:pt x="16527" y="26409"/>
                    <a:pt x="19741" y="29623"/>
                    <a:pt x="23694" y="29623"/>
                  </a:cubicBezTo>
                  <a:lnTo>
                    <a:pt x="52329" y="29623"/>
                  </a:lnTo>
                  <a:cubicBezTo>
                    <a:pt x="56282" y="29623"/>
                    <a:pt x="59484" y="26409"/>
                    <a:pt x="59484" y="22456"/>
                  </a:cubicBezTo>
                  <a:lnTo>
                    <a:pt x="59484" y="15086"/>
                  </a:lnTo>
                  <a:cubicBezTo>
                    <a:pt x="59484" y="11133"/>
                    <a:pt x="56282" y="7918"/>
                    <a:pt x="52329" y="7918"/>
                  </a:cubicBezTo>
                  <a:lnTo>
                    <a:pt x="23480" y="791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9;p25">
              <a:extLst>
                <a:ext uri="{FF2B5EF4-FFF2-40B4-BE49-F238E27FC236}">
                  <a16:creationId xmlns:a16="http://schemas.microsoft.com/office/drawing/2014/main" id="{9171DF2D-D9F8-7448-A311-1C0300D2629E}"/>
                </a:ext>
              </a:extLst>
            </p:cNvPr>
            <p:cNvSpPr txBox="1"/>
            <p:nvPr/>
          </p:nvSpPr>
          <p:spPr>
            <a:xfrm>
              <a:off x="4904600" y="1957825"/>
              <a:ext cx="1340700" cy="33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_tradnl" sz="2000" dirty="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Clases y Métodos</a:t>
              </a:r>
            </a:p>
          </p:txBody>
        </p:sp>
      </p:grpSp>
      <p:grpSp>
        <p:nvGrpSpPr>
          <p:cNvPr id="70" name="Google Shape;700;p25">
            <a:extLst>
              <a:ext uri="{FF2B5EF4-FFF2-40B4-BE49-F238E27FC236}">
                <a16:creationId xmlns:a16="http://schemas.microsoft.com/office/drawing/2014/main" id="{78CAF895-EC16-0E4D-901E-F601884574CA}"/>
              </a:ext>
            </a:extLst>
          </p:cNvPr>
          <p:cNvGrpSpPr/>
          <p:nvPr/>
        </p:nvGrpSpPr>
        <p:grpSpPr>
          <a:xfrm flipH="1">
            <a:off x="6340498" y="4053537"/>
            <a:ext cx="1921368" cy="925898"/>
            <a:chOff x="1442650" y="3459408"/>
            <a:chExt cx="1859213" cy="925898"/>
          </a:xfrm>
        </p:grpSpPr>
        <p:sp>
          <p:nvSpPr>
            <p:cNvPr id="71" name="Google Shape;701;p25">
              <a:extLst>
                <a:ext uri="{FF2B5EF4-FFF2-40B4-BE49-F238E27FC236}">
                  <a16:creationId xmlns:a16="http://schemas.microsoft.com/office/drawing/2014/main" id="{405374DE-0D57-E844-9A82-63E4DF6360E5}"/>
                </a:ext>
              </a:extLst>
            </p:cNvPr>
            <p:cNvSpPr/>
            <p:nvPr/>
          </p:nvSpPr>
          <p:spPr>
            <a:xfrm flipH="1">
              <a:off x="1442659" y="3459408"/>
              <a:ext cx="1859204" cy="925898"/>
            </a:xfrm>
            <a:custGeom>
              <a:avLst/>
              <a:gdLst/>
              <a:ahLst/>
              <a:cxnLst/>
              <a:rect l="l" t="t" r="r" b="b"/>
              <a:pathLst>
                <a:path w="59485" h="29624" extrusionOk="0">
                  <a:moveTo>
                    <a:pt x="1" y="1"/>
                  </a:moveTo>
                  <a:lnTo>
                    <a:pt x="16527" y="10276"/>
                  </a:lnTo>
                  <a:lnTo>
                    <a:pt x="16527" y="22456"/>
                  </a:lnTo>
                  <a:cubicBezTo>
                    <a:pt x="16527" y="26409"/>
                    <a:pt x="19741" y="29623"/>
                    <a:pt x="23694" y="29623"/>
                  </a:cubicBezTo>
                  <a:lnTo>
                    <a:pt x="52329" y="29623"/>
                  </a:lnTo>
                  <a:cubicBezTo>
                    <a:pt x="56282" y="29623"/>
                    <a:pt x="59484" y="26409"/>
                    <a:pt x="59484" y="22456"/>
                  </a:cubicBezTo>
                  <a:lnTo>
                    <a:pt x="59484" y="15086"/>
                  </a:lnTo>
                  <a:cubicBezTo>
                    <a:pt x="59484" y="11133"/>
                    <a:pt x="56282" y="7918"/>
                    <a:pt x="52329" y="7918"/>
                  </a:cubicBezTo>
                  <a:lnTo>
                    <a:pt x="23480" y="791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02;p25">
              <a:extLst>
                <a:ext uri="{FF2B5EF4-FFF2-40B4-BE49-F238E27FC236}">
                  <a16:creationId xmlns:a16="http://schemas.microsoft.com/office/drawing/2014/main" id="{DAA4708A-C831-9A42-A489-19005A406841}"/>
                </a:ext>
              </a:extLst>
            </p:cNvPr>
            <p:cNvSpPr txBox="1"/>
            <p:nvPr/>
          </p:nvSpPr>
          <p:spPr>
            <a:xfrm>
              <a:off x="1442650" y="3890825"/>
              <a:ext cx="1346700" cy="33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2000" dirty="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Pilares de POO</a:t>
              </a:r>
              <a:endParaRPr sz="2000" dirty="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76" name="Google Shape;706;p25">
            <a:extLst>
              <a:ext uri="{FF2B5EF4-FFF2-40B4-BE49-F238E27FC236}">
                <a16:creationId xmlns:a16="http://schemas.microsoft.com/office/drawing/2014/main" id="{1BCD4879-85CF-2F4D-B4A6-3DDD90BEFB3E}"/>
              </a:ext>
            </a:extLst>
          </p:cNvPr>
          <p:cNvGrpSpPr/>
          <p:nvPr/>
        </p:nvGrpSpPr>
        <p:grpSpPr>
          <a:xfrm>
            <a:off x="440711" y="1960555"/>
            <a:ext cx="1519431" cy="883485"/>
            <a:chOff x="472970" y="2022835"/>
            <a:chExt cx="1519431" cy="883485"/>
          </a:xfrm>
        </p:grpSpPr>
        <p:sp>
          <p:nvSpPr>
            <p:cNvPr id="77" name="Google Shape;707;p25">
              <a:extLst>
                <a:ext uri="{FF2B5EF4-FFF2-40B4-BE49-F238E27FC236}">
                  <a16:creationId xmlns:a16="http://schemas.microsoft.com/office/drawing/2014/main" id="{627E8881-71F2-1E4F-A38C-EC6544429F70}"/>
                </a:ext>
              </a:extLst>
            </p:cNvPr>
            <p:cNvSpPr/>
            <p:nvPr/>
          </p:nvSpPr>
          <p:spPr>
            <a:xfrm>
              <a:off x="472970" y="2022835"/>
              <a:ext cx="1519431" cy="883485"/>
            </a:xfrm>
            <a:custGeom>
              <a:avLst/>
              <a:gdLst/>
              <a:ahLst/>
              <a:cxnLst/>
              <a:rect l="l" t="t" r="r" b="b"/>
              <a:pathLst>
                <a:path w="48614" h="28267" extrusionOk="0">
                  <a:moveTo>
                    <a:pt x="7168" y="1"/>
                  </a:moveTo>
                  <a:cubicBezTo>
                    <a:pt x="3215" y="1"/>
                    <a:pt x="1" y="3204"/>
                    <a:pt x="1" y="7157"/>
                  </a:cubicBezTo>
                  <a:lnTo>
                    <a:pt x="1" y="15491"/>
                  </a:lnTo>
                  <a:cubicBezTo>
                    <a:pt x="1" y="19456"/>
                    <a:pt x="3215" y="22659"/>
                    <a:pt x="7168" y="22659"/>
                  </a:cubicBezTo>
                  <a:lnTo>
                    <a:pt x="33088" y="22659"/>
                  </a:lnTo>
                  <a:lnTo>
                    <a:pt x="48614" y="28266"/>
                  </a:lnTo>
                  <a:lnTo>
                    <a:pt x="48614" y="28266"/>
                  </a:lnTo>
                  <a:lnTo>
                    <a:pt x="40029" y="18575"/>
                  </a:lnTo>
                  <a:lnTo>
                    <a:pt x="40029" y="7157"/>
                  </a:lnTo>
                  <a:cubicBezTo>
                    <a:pt x="40029" y="3204"/>
                    <a:pt x="36827" y="1"/>
                    <a:pt x="328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08;p25">
              <a:extLst>
                <a:ext uri="{FF2B5EF4-FFF2-40B4-BE49-F238E27FC236}">
                  <a16:creationId xmlns:a16="http://schemas.microsoft.com/office/drawing/2014/main" id="{847508A0-F449-414D-A88C-AE9D745C5EE9}"/>
                </a:ext>
              </a:extLst>
            </p:cNvPr>
            <p:cNvSpPr txBox="1"/>
            <p:nvPr/>
          </p:nvSpPr>
          <p:spPr>
            <a:xfrm>
              <a:off x="476700" y="2219775"/>
              <a:ext cx="1248300" cy="33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_tradnl" sz="20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Lenguaje 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_tradnl" sz="20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java</a:t>
              </a:r>
            </a:p>
          </p:txBody>
        </p:sp>
      </p:grpSp>
      <p:grpSp>
        <p:nvGrpSpPr>
          <p:cNvPr id="85" name="Google Shape;715;p25">
            <a:extLst>
              <a:ext uri="{FF2B5EF4-FFF2-40B4-BE49-F238E27FC236}">
                <a16:creationId xmlns:a16="http://schemas.microsoft.com/office/drawing/2014/main" id="{E55EB45A-66CF-A046-9A1C-2EB6500BCF66}"/>
              </a:ext>
            </a:extLst>
          </p:cNvPr>
          <p:cNvGrpSpPr/>
          <p:nvPr/>
        </p:nvGrpSpPr>
        <p:grpSpPr>
          <a:xfrm>
            <a:off x="6818030" y="2396359"/>
            <a:ext cx="1097961" cy="895362"/>
            <a:chOff x="6746189" y="783324"/>
            <a:chExt cx="1097961" cy="895362"/>
          </a:xfrm>
        </p:grpSpPr>
        <p:sp>
          <p:nvSpPr>
            <p:cNvPr id="86" name="Google Shape;716;p25">
              <a:extLst>
                <a:ext uri="{FF2B5EF4-FFF2-40B4-BE49-F238E27FC236}">
                  <a16:creationId xmlns:a16="http://schemas.microsoft.com/office/drawing/2014/main" id="{7A521595-A5EB-EB4D-B56C-667B8593741E}"/>
                </a:ext>
              </a:extLst>
            </p:cNvPr>
            <p:cNvSpPr/>
            <p:nvPr/>
          </p:nvSpPr>
          <p:spPr>
            <a:xfrm>
              <a:off x="6746189" y="783324"/>
              <a:ext cx="1097801" cy="895362"/>
            </a:xfrm>
            <a:custGeom>
              <a:avLst/>
              <a:gdLst/>
              <a:ahLst/>
              <a:cxnLst/>
              <a:rect l="l" t="t" r="r" b="b"/>
              <a:pathLst>
                <a:path w="35124" h="28647" extrusionOk="0">
                  <a:moveTo>
                    <a:pt x="0" y="0"/>
                  </a:moveTo>
                  <a:lnTo>
                    <a:pt x="6156" y="8573"/>
                  </a:lnTo>
                  <a:lnTo>
                    <a:pt x="6156" y="24527"/>
                  </a:lnTo>
                  <a:cubicBezTo>
                    <a:pt x="6156" y="26801"/>
                    <a:pt x="8001" y="28647"/>
                    <a:pt x="10275" y="28647"/>
                  </a:cubicBezTo>
                  <a:lnTo>
                    <a:pt x="31004" y="28647"/>
                  </a:lnTo>
                  <a:cubicBezTo>
                    <a:pt x="33278" y="28647"/>
                    <a:pt x="35124" y="26801"/>
                    <a:pt x="35124" y="24527"/>
                  </a:cubicBezTo>
                  <a:lnTo>
                    <a:pt x="35124" y="10192"/>
                  </a:lnTo>
                  <a:cubicBezTo>
                    <a:pt x="35124" y="7906"/>
                    <a:pt x="33278" y="6073"/>
                    <a:pt x="31004" y="6073"/>
                  </a:cubicBezTo>
                  <a:lnTo>
                    <a:pt x="12954" y="6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717;p25">
              <a:extLst>
                <a:ext uri="{FF2B5EF4-FFF2-40B4-BE49-F238E27FC236}">
                  <a16:creationId xmlns:a16="http://schemas.microsoft.com/office/drawing/2014/main" id="{E6CDAD0B-F02A-8940-B93A-0BD386A626FE}"/>
                </a:ext>
              </a:extLst>
            </p:cNvPr>
            <p:cNvSpPr txBox="1"/>
            <p:nvPr/>
          </p:nvSpPr>
          <p:spPr>
            <a:xfrm>
              <a:off x="6949250" y="1164813"/>
              <a:ext cx="894900" cy="33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2000" dirty="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BD</a:t>
              </a:r>
              <a:endParaRPr sz="2000" dirty="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88" name="Google Shape;697;p25">
            <a:extLst>
              <a:ext uri="{FF2B5EF4-FFF2-40B4-BE49-F238E27FC236}">
                <a16:creationId xmlns:a16="http://schemas.microsoft.com/office/drawing/2014/main" id="{BD1E6B08-86E8-EF46-AD71-67A9004CD4CF}"/>
              </a:ext>
            </a:extLst>
          </p:cNvPr>
          <p:cNvGrpSpPr/>
          <p:nvPr/>
        </p:nvGrpSpPr>
        <p:grpSpPr>
          <a:xfrm>
            <a:off x="6810371" y="102333"/>
            <a:ext cx="1859204" cy="925898"/>
            <a:chOff x="4386184" y="1548021"/>
            <a:chExt cx="1859204" cy="925898"/>
          </a:xfrm>
        </p:grpSpPr>
        <p:sp>
          <p:nvSpPr>
            <p:cNvPr id="89" name="Google Shape;698;p25">
              <a:extLst>
                <a:ext uri="{FF2B5EF4-FFF2-40B4-BE49-F238E27FC236}">
                  <a16:creationId xmlns:a16="http://schemas.microsoft.com/office/drawing/2014/main" id="{87855DC1-3D3A-DC4F-8BB4-2D2821FE2C90}"/>
                </a:ext>
              </a:extLst>
            </p:cNvPr>
            <p:cNvSpPr/>
            <p:nvPr/>
          </p:nvSpPr>
          <p:spPr>
            <a:xfrm>
              <a:off x="4386184" y="1548021"/>
              <a:ext cx="1859204" cy="925898"/>
            </a:xfrm>
            <a:custGeom>
              <a:avLst/>
              <a:gdLst/>
              <a:ahLst/>
              <a:cxnLst/>
              <a:rect l="l" t="t" r="r" b="b"/>
              <a:pathLst>
                <a:path w="59485" h="29624" extrusionOk="0">
                  <a:moveTo>
                    <a:pt x="1" y="1"/>
                  </a:moveTo>
                  <a:lnTo>
                    <a:pt x="16527" y="10276"/>
                  </a:lnTo>
                  <a:lnTo>
                    <a:pt x="16527" y="22456"/>
                  </a:lnTo>
                  <a:cubicBezTo>
                    <a:pt x="16527" y="26409"/>
                    <a:pt x="19741" y="29623"/>
                    <a:pt x="23694" y="29623"/>
                  </a:cubicBezTo>
                  <a:lnTo>
                    <a:pt x="52329" y="29623"/>
                  </a:lnTo>
                  <a:cubicBezTo>
                    <a:pt x="56282" y="29623"/>
                    <a:pt x="59484" y="26409"/>
                    <a:pt x="59484" y="22456"/>
                  </a:cubicBezTo>
                  <a:lnTo>
                    <a:pt x="59484" y="15086"/>
                  </a:lnTo>
                  <a:cubicBezTo>
                    <a:pt x="59484" y="11133"/>
                    <a:pt x="56282" y="7918"/>
                    <a:pt x="52329" y="7918"/>
                  </a:cubicBezTo>
                  <a:lnTo>
                    <a:pt x="23480" y="791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699;p25">
              <a:extLst>
                <a:ext uri="{FF2B5EF4-FFF2-40B4-BE49-F238E27FC236}">
                  <a16:creationId xmlns:a16="http://schemas.microsoft.com/office/drawing/2014/main" id="{1F77BA7A-D788-5843-85B2-91E45C048E99}"/>
                </a:ext>
              </a:extLst>
            </p:cNvPr>
            <p:cNvSpPr txBox="1"/>
            <p:nvPr/>
          </p:nvSpPr>
          <p:spPr>
            <a:xfrm>
              <a:off x="4904600" y="1957825"/>
              <a:ext cx="1340700" cy="33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_tradnl" sz="2000" dirty="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MVC</a:t>
              </a:r>
            </a:p>
          </p:txBody>
        </p:sp>
      </p:grpSp>
      <p:grpSp>
        <p:nvGrpSpPr>
          <p:cNvPr id="91" name="Google Shape;715;p25">
            <a:extLst>
              <a:ext uri="{FF2B5EF4-FFF2-40B4-BE49-F238E27FC236}">
                <a16:creationId xmlns:a16="http://schemas.microsoft.com/office/drawing/2014/main" id="{C0EA7A50-1294-D145-A8E8-8945ACBC0152}"/>
              </a:ext>
            </a:extLst>
          </p:cNvPr>
          <p:cNvGrpSpPr/>
          <p:nvPr/>
        </p:nvGrpSpPr>
        <p:grpSpPr>
          <a:xfrm flipH="1">
            <a:off x="2284896" y="3583181"/>
            <a:ext cx="1237320" cy="895362"/>
            <a:chOff x="6746189" y="783324"/>
            <a:chExt cx="1097961" cy="895362"/>
          </a:xfrm>
        </p:grpSpPr>
        <p:sp>
          <p:nvSpPr>
            <p:cNvPr id="92" name="Google Shape;716;p25">
              <a:extLst>
                <a:ext uri="{FF2B5EF4-FFF2-40B4-BE49-F238E27FC236}">
                  <a16:creationId xmlns:a16="http://schemas.microsoft.com/office/drawing/2014/main" id="{7DD53F17-E445-6842-8480-87ED842BFFB9}"/>
                </a:ext>
              </a:extLst>
            </p:cNvPr>
            <p:cNvSpPr/>
            <p:nvPr/>
          </p:nvSpPr>
          <p:spPr>
            <a:xfrm>
              <a:off x="6746189" y="783324"/>
              <a:ext cx="1097801" cy="895362"/>
            </a:xfrm>
            <a:custGeom>
              <a:avLst/>
              <a:gdLst/>
              <a:ahLst/>
              <a:cxnLst/>
              <a:rect l="l" t="t" r="r" b="b"/>
              <a:pathLst>
                <a:path w="35124" h="28647" extrusionOk="0">
                  <a:moveTo>
                    <a:pt x="0" y="0"/>
                  </a:moveTo>
                  <a:lnTo>
                    <a:pt x="6156" y="8573"/>
                  </a:lnTo>
                  <a:lnTo>
                    <a:pt x="6156" y="24527"/>
                  </a:lnTo>
                  <a:cubicBezTo>
                    <a:pt x="6156" y="26801"/>
                    <a:pt x="8001" y="28647"/>
                    <a:pt x="10275" y="28647"/>
                  </a:cubicBezTo>
                  <a:lnTo>
                    <a:pt x="31004" y="28647"/>
                  </a:lnTo>
                  <a:cubicBezTo>
                    <a:pt x="33278" y="28647"/>
                    <a:pt x="35124" y="26801"/>
                    <a:pt x="35124" y="24527"/>
                  </a:cubicBezTo>
                  <a:lnTo>
                    <a:pt x="35124" y="10192"/>
                  </a:lnTo>
                  <a:cubicBezTo>
                    <a:pt x="35124" y="7906"/>
                    <a:pt x="33278" y="6073"/>
                    <a:pt x="31004" y="6073"/>
                  </a:cubicBezTo>
                  <a:lnTo>
                    <a:pt x="12954" y="6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717;p25">
              <a:extLst>
                <a:ext uri="{FF2B5EF4-FFF2-40B4-BE49-F238E27FC236}">
                  <a16:creationId xmlns:a16="http://schemas.microsoft.com/office/drawing/2014/main" id="{2F4890C4-DF63-7A40-8A81-DCAA01AE21BE}"/>
                </a:ext>
              </a:extLst>
            </p:cNvPr>
            <p:cNvSpPr txBox="1"/>
            <p:nvPr/>
          </p:nvSpPr>
          <p:spPr>
            <a:xfrm>
              <a:off x="6949250" y="1164813"/>
              <a:ext cx="894900" cy="33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2000" dirty="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UML</a:t>
              </a:r>
              <a:endParaRPr sz="2000" dirty="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32"/>
          <p:cNvSpPr txBox="1">
            <a:spLocks noGrp="1"/>
          </p:cNvSpPr>
          <p:nvPr>
            <p:ph type="title" idx="2"/>
          </p:nvPr>
        </p:nvSpPr>
        <p:spPr>
          <a:xfrm>
            <a:off x="524100" y="2638450"/>
            <a:ext cx="1210500" cy="72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03</a:t>
            </a:r>
            <a:endParaRPr dirty="0"/>
          </a:p>
        </p:txBody>
      </p:sp>
      <p:sp>
        <p:nvSpPr>
          <p:cNvPr id="642" name="Google Shape;642;p32"/>
          <p:cNvSpPr txBox="1">
            <a:spLocks noGrp="1"/>
          </p:cNvSpPr>
          <p:nvPr>
            <p:ph type="title"/>
          </p:nvPr>
        </p:nvSpPr>
        <p:spPr>
          <a:xfrm>
            <a:off x="549300" y="497800"/>
            <a:ext cx="4741500" cy="160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dirty="0"/>
              <a:t>Evidencias</a:t>
            </a:r>
          </a:p>
        </p:txBody>
      </p:sp>
      <p:grpSp>
        <p:nvGrpSpPr>
          <p:cNvPr id="644" name="Google Shape;644;p32"/>
          <p:cNvGrpSpPr/>
          <p:nvPr/>
        </p:nvGrpSpPr>
        <p:grpSpPr>
          <a:xfrm>
            <a:off x="6188807" y="4180263"/>
            <a:ext cx="958902" cy="459462"/>
            <a:chOff x="7702619" y="3188988"/>
            <a:chExt cx="958902" cy="459462"/>
          </a:xfrm>
        </p:grpSpPr>
        <p:sp>
          <p:nvSpPr>
            <p:cNvPr id="645" name="Google Shape;645;p32"/>
            <p:cNvSpPr/>
            <p:nvPr/>
          </p:nvSpPr>
          <p:spPr>
            <a:xfrm>
              <a:off x="8623644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2"/>
            <p:cNvSpPr/>
            <p:nvPr/>
          </p:nvSpPr>
          <p:spPr>
            <a:xfrm>
              <a:off x="8471213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14" y="0"/>
                    <a:pt x="1" y="243"/>
                    <a:pt x="1" y="547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2"/>
            <p:cNvSpPr/>
            <p:nvPr/>
          </p:nvSpPr>
          <p:spPr>
            <a:xfrm>
              <a:off x="8316648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2"/>
            <p:cNvSpPr/>
            <p:nvPr/>
          </p:nvSpPr>
          <p:spPr>
            <a:xfrm>
              <a:off x="8164216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2"/>
            <p:cNvSpPr/>
            <p:nvPr/>
          </p:nvSpPr>
          <p:spPr>
            <a:xfrm>
              <a:off x="8009616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2"/>
            <p:cNvSpPr/>
            <p:nvPr/>
          </p:nvSpPr>
          <p:spPr>
            <a:xfrm>
              <a:off x="7856117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2"/>
            <p:cNvSpPr/>
            <p:nvPr/>
          </p:nvSpPr>
          <p:spPr>
            <a:xfrm>
              <a:off x="7702619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3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2"/>
            <p:cNvSpPr/>
            <p:nvPr/>
          </p:nvSpPr>
          <p:spPr>
            <a:xfrm>
              <a:off x="8623644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5" y="822"/>
                    <a:pt x="1065" y="548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2"/>
            <p:cNvSpPr/>
            <p:nvPr/>
          </p:nvSpPr>
          <p:spPr>
            <a:xfrm>
              <a:off x="8471213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1"/>
                  </a:moveTo>
                  <a:cubicBezTo>
                    <a:pt x="214" y="1"/>
                    <a:pt x="1" y="244"/>
                    <a:pt x="1" y="548"/>
                  </a:cubicBezTo>
                  <a:cubicBezTo>
                    <a:pt x="1" y="822"/>
                    <a:pt x="214" y="1065"/>
                    <a:pt x="51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2"/>
            <p:cNvSpPr/>
            <p:nvPr/>
          </p:nvSpPr>
          <p:spPr>
            <a:xfrm>
              <a:off x="8316648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22"/>
                    <a:pt x="243" y="1065"/>
                    <a:pt x="54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2"/>
            <p:cNvSpPr/>
            <p:nvPr/>
          </p:nvSpPr>
          <p:spPr>
            <a:xfrm>
              <a:off x="8164216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2"/>
            <p:cNvSpPr/>
            <p:nvPr/>
          </p:nvSpPr>
          <p:spPr>
            <a:xfrm>
              <a:off x="8009616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4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2"/>
            <p:cNvSpPr/>
            <p:nvPr/>
          </p:nvSpPr>
          <p:spPr>
            <a:xfrm>
              <a:off x="7856117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5" y="822"/>
                    <a:pt x="1065" y="548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2"/>
            <p:cNvSpPr/>
            <p:nvPr/>
          </p:nvSpPr>
          <p:spPr>
            <a:xfrm>
              <a:off x="7702619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48" y="1065"/>
                  </a:cubicBezTo>
                  <a:cubicBezTo>
                    <a:pt x="852" y="1065"/>
                    <a:pt x="1064" y="822"/>
                    <a:pt x="1064" y="548"/>
                  </a:cubicBezTo>
                  <a:cubicBezTo>
                    <a:pt x="1064" y="244"/>
                    <a:pt x="852" y="1"/>
                    <a:pt x="5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2"/>
            <p:cNvSpPr/>
            <p:nvPr/>
          </p:nvSpPr>
          <p:spPr>
            <a:xfrm>
              <a:off x="8623644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8"/>
                  </a:cubicBezTo>
                  <a:cubicBezTo>
                    <a:pt x="1065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2"/>
            <p:cNvSpPr/>
            <p:nvPr/>
          </p:nvSpPr>
          <p:spPr>
            <a:xfrm>
              <a:off x="8471213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14" y="0"/>
                    <a:pt x="1" y="244"/>
                    <a:pt x="1" y="548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8"/>
                  </a:cubicBezTo>
                  <a:cubicBezTo>
                    <a:pt x="1065" y="244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2"/>
            <p:cNvSpPr/>
            <p:nvPr/>
          </p:nvSpPr>
          <p:spPr>
            <a:xfrm>
              <a:off x="8316648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0"/>
                  </a:moveTo>
                  <a:cubicBezTo>
                    <a:pt x="243" y="0"/>
                    <a:pt x="0" y="244"/>
                    <a:pt x="0" y="548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2"/>
            <p:cNvSpPr/>
            <p:nvPr/>
          </p:nvSpPr>
          <p:spPr>
            <a:xfrm>
              <a:off x="8164216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2"/>
            <p:cNvSpPr/>
            <p:nvPr/>
          </p:nvSpPr>
          <p:spPr>
            <a:xfrm>
              <a:off x="8009616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8"/>
                  </a:cubicBezTo>
                  <a:cubicBezTo>
                    <a:pt x="1065" y="244"/>
                    <a:pt x="82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2"/>
            <p:cNvSpPr/>
            <p:nvPr/>
          </p:nvSpPr>
          <p:spPr>
            <a:xfrm>
              <a:off x="7856117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8"/>
                  </a:cubicBezTo>
                  <a:cubicBezTo>
                    <a:pt x="1065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2"/>
            <p:cNvSpPr/>
            <p:nvPr/>
          </p:nvSpPr>
          <p:spPr>
            <a:xfrm>
              <a:off x="7702619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8"/>
                  </a:cubicBezTo>
                  <a:cubicBezTo>
                    <a:pt x="1064" y="244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2"/>
            <p:cNvSpPr/>
            <p:nvPr/>
          </p:nvSpPr>
          <p:spPr>
            <a:xfrm>
              <a:off x="8623644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2"/>
            <p:cNvSpPr/>
            <p:nvPr/>
          </p:nvSpPr>
          <p:spPr>
            <a:xfrm>
              <a:off x="8471213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8" y="0"/>
                  </a:moveTo>
                  <a:cubicBezTo>
                    <a:pt x="214" y="0"/>
                    <a:pt x="1" y="243"/>
                    <a:pt x="1" y="547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2"/>
            <p:cNvSpPr/>
            <p:nvPr/>
          </p:nvSpPr>
          <p:spPr>
            <a:xfrm>
              <a:off x="8316648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2"/>
            <p:cNvSpPr/>
            <p:nvPr/>
          </p:nvSpPr>
          <p:spPr>
            <a:xfrm>
              <a:off x="8164216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2"/>
            <p:cNvSpPr/>
            <p:nvPr/>
          </p:nvSpPr>
          <p:spPr>
            <a:xfrm>
              <a:off x="8009616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2"/>
            <p:cNvSpPr/>
            <p:nvPr/>
          </p:nvSpPr>
          <p:spPr>
            <a:xfrm>
              <a:off x="7856117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2"/>
            <p:cNvSpPr/>
            <p:nvPr/>
          </p:nvSpPr>
          <p:spPr>
            <a:xfrm>
              <a:off x="7702619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3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Imagen 2">
            <a:extLst>
              <a:ext uri="{FF2B5EF4-FFF2-40B4-BE49-F238E27FC236}">
                <a16:creationId xmlns:a16="http://schemas.microsoft.com/office/drawing/2014/main" id="{FED07C03-94C8-364D-8902-B69086373A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2281" y="1217489"/>
            <a:ext cx="4572000" cy="256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877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" name="Google Shape;963;p44"/>
          <p:cNvSpPr/>
          <p:nvPr/>
        </p:nvSpPr>
        <p:spPr>
          <a:xfrm>
            <a:off x="4891550" y="1688400"/>
            <a:ext cx="5010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_tradnl"/>
          </a:p>
        </p:txBody>
      </p:sp>
      <p:sp>
        <p:nvSpPr>
          <p:cNvPr id="969" name="Google Shape;969;p44"/>
          <p:cNvSpPr txBox="1">
            <a:spLocks noGrp="1"/>
          </p:cNvSpPr>
          <p:nvPr>
            <p:ph type="title"/>
          </p:nvPr>
        </p:nvSpPr>
        <p:spPr>
          <a:xfrm>
            <a:off x="522000" y="540725"/>
            <a:ext cx="8100000" cy="7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/>
              <a:t>Evidencias</a:t>
            </a:r>
          </a:p>
        </p:txBody>
      </p:sp>
      <p:cxnSp>
        <p:nvCxnSpPr>
          <p:cNvPr id="1000" name="Google Shape;1000;p44"/>
          <p:cNvCxnSpPr>
            <a:cxnSpLocks/>
            <a:endCxn id="52" idx="1"/>
          </p:cNvCxnSpPr>
          <p:nvPr/>
        </p:nvCxnSpPr>
        <p:spPr>
          <a:xfrm>
            <a:off x="3166840" y="1897184"/>
            <a:ext cx="2929158" cy="20069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chemeClr val="accent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47" name="Google Shape;965;p44">
            <a:extLst>
              <a:ext uri="{FF2B5EF4-FFF2-40B4-BE49-F238E27FC236}">
                <a16:creationId xmlns:a16="http://schemas.microsoft.com/office/drawing/2014/main" id="{482B5048-CA58-CC4A-8034-AB10EED63DD4}"/>
              </a:ext>
            </a:extLst>
          </p:cNvPr>
          <p:cNvSpPr txBox="1">
            <a:spLocks/>
          </p:cNvSpPr>
          <p:nvPr/>
        </p:nvSpPr>
        <p:spPr>
          <a:xfrm>
            <a:off x="711640" y="3113008"/>
            <a:ext cx="2455200" cy="3600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●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○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■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●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○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■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●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○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600"/>
              <a:buFont typeface="Arimo"/>
              <a:buChar char="■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marL="0" indent="0" algn="ctr">
              <a:lnSpc>
                <a:spcPct val="100000"/>
              </a:lnSpc>
              <a:buFont typeface="Arimo"/>
              <a:buNone/>
            </a:pPr>
            <a:r>
              <a:rPr lang="es-ES_tradnl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rPr>
              <a:t>Producto </a:t>
            </a:r>
          </a:p>
        </p:txBody>
      </p:sp>
      <p:sp>
        <p:nvSpPr>
          <p:cNvPr id="48" name="Google Shape;966;p44">
            <a:extLst>
              <a:ext uri="{FF2B5EF4-FFF2-40B4-BE49-F238E27FC236}">
                <a16:creationId xmlns:a16="http://schemas.microsoft.com/office/drawing/2014/main" id="{3BE985B7-A5FA-A14E-9F0E-A89CB511B2B0}"/>
              </a:ext>
            </a:extLst>
          </p:cNvPr>
          <p:cNvSpPr txBox="1">
            <a:spLocks/>
          </p:cNvSpPr>
          <p:nvPr/>
        </p:nvSpPr>
        <p:spPr>
          <a:xfrm>
            <a:off x="711640" y="2435837"/>
            <a:ext cx="2455200" cy="3600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●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○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■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●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○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■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●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○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600"/>
              <a:buFont typeface="Arimo"/>
              <a:buChar char="■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marL="0" indent="0" algn="ctr">
              <a:lnSpc>
                <a:spcPct val="100000"/>
              </a:lnSpc>
              <a:buFont typeface="Arimo"/>
              <a:buNone/>
            </a:pPr>
            <a:r>
              <a:rPr lang="es-ES_tradnl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rPr>
              <a:t>Desempeño</a:t>
            </a:r>
          </a:p>
        </p:txBody>
      </p:sp>
      <p:sp>
        <p:nvSpPr>
          <p:cNvPr id="49" name="Google Shape;967;p44">
            <a:extLst>
              <a:ext uri="{FF2B5EF4-FFF2-40B4-BE49-F238E27FC236}">
                <a16:creationId xmlns:a16="http://schemas.microsoft.com/office/drawing/2014/main" id="{730684F1-555D-A842-9D3E-74B95ED2397C}"/>
              </a:ext>
            </a:extLst>
          </p:cNvPr>
          <p:cNvSpPr txBox="1">
            <a:spLocks/>
          </p:cNvSpPr>
          <p:nvPr/>
        </p:nvSpPr>
        <p:spPr>
          <a:xfrm>
            <a:off x="711640" y="1758667"/>
            <a:ext cx="2455200" cy="3600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●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○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■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●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○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■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●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○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600"/>
              <a:buFont typeface="Arimo"/>
              <a:buChar char="■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marL="0" indent="0" algn="ctr">
              <a:lnSpc>
                <a:spcPct val="100000"/>
              </a:lnSpc>
              <a:buFont typeface="Arimo"/>
              <a:buNone/>
            </a:pPr>
            <a:r>
              <a:rPr lang="es-ES_tradnl" dirty="0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rPr>
              <a:t>Conocimiento</a:t>
            </a:r>
          </a:p>
        </p:txBody>
      </p:sp>
      <p:sp>
        <p:nvSpPr>
          <p:cNvPr id="50" name="Google Shape;965;p44">
            <a:extLst>
              <a:ext uri="{FF2B5EF4-FFF2-40B4-BE49-F238E27FC236}">
                <a16:creationId xmlns:a16="http://schemas.microsoft.com/office/drawing/2014/main" id="{B4E1A4B3-DE81-8047-8A1D-36B225E42A66}"/>
              </a:ext>
            </a:extLst>
          </p:cNvPr>
          <p:cNvSpPr txBox="1">
            <a:spLocks/>
          </p:cNvSpPr>
          <p:nvPr/>
        </p:nvSpPr>
        <p:spPr>
          <a:xfrm>
            <a:off x="6095998" y="3113008"/>
            <a:ext cx="2455200" cy="3600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●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○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■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●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○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■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●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○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600"/>
              <a:buFont typeface="Arimo"/>
              <a:buChar char="■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marL="0" indent="0" algn="ctr">
              <a:lnSpc>
                <a:spcPct val="100000"/>
              </a:lnSpc>
              <a:buFont typeface="Arimo"/>
              <a:buNone/>
            </a:pPr>
            <a:r>
              <a:rPr lang="es-ES_tradnl" dirty="0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rPr>
              <a:t>Portafolio GITHUB</a:t>
            </a:r>
          </a:p>
        </p:txBody>
      </p:sp>
      <p:sp>
        <p:nvSpPr>
          <p:cNvPr id="51" name="Google Shape;966;p44">
            <a:extLst>
              <a:ext uri="{FF2B5EF4-FFF2-40B4-BE49-F238E27FC236}">
                <a16:creationId xmlns:a16="http://schemas.microsoft.com/office/drawing/2014/main" id="{2E571C7B-A213-4E42-A548-3121DA1818A0}"/>
              </a:ext>
            </a:extLst>
          </p:cNvPr>
          <p:cNvSpPr txBox="1">
            <a:spLocks/>
          </p:cNvSpPr>
          <p:nvPr/>
        </p:nvSpPr>
        <p:spPr>
          <a:xfrm>
            <a:off x="6095998" y="2448537"/>
            <a:ext cx="2455200" cy="3600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●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○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■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●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○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■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●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○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600"/>
              <a:buFont typeface="Arimo"/>
              <a:buChar char="■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marL="0" indent="0" algn="ctr">
              <a:lnSpc>
                <a:spcPct val="100000"/>
              </a:lnSpc>
              <a:buFont typeface="Arimo"/>
              <a:buNone/>
            </a:pPr>
            <a:r>
              <a:rPr lang="es-ES_tradnl" dirty="0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rPr>
              <a:t>Diagramas UML</a:t>
            </a:r>
          </a:p>
        </p:txBody>
      </p:sp>
      <p:sp>
        <p:nvSpPr>
          <p:cNvPr id="52" name="Google Shape;967;p44">
            <a:extLst>
              <a:ext uri="{FF2B5EF4-FFF2-40B4-BE49-F238E27FC236}">
                <a16:creationId xmlns:a16="http://schemas.microsoft.com/office/drawing/2014/main" id="{513C583F-CDDA-7F4C-9842-311B2B5D2F53}"/>
              </a:ext>
            </a:extLst>
          </p:cNvPr>
          <p:cNvSpPr txBox="1">
            <a:spLocks/>
          </p:cNvSpPr>
          <p:nvPr/>
        </p:nvSpPr>
        <p:spPr>
          <a:xfrm>
            <a:off x="6095998" y="1737253"/>
            <a:ext cx="2455200" cy="3600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●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○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■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●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○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■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●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○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600"/>
              <a:buFont typeface="Arimo"/>
              <a:buChar char="■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marL="0" indent="0" algn="ctr">
              <a:lnSpc>
                <a:spcPct val="100000"/>
              </a:lnSpc>
              <a:buFont typeface="Arimo"/>
              <a:buNone/>
            </a:pPr>
            <a:r>
              <a:rPr lang="es-ES_tradnl" dirty="0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rPr>
              <a:t>Examen/Proyecto</a:t>
            </a:r>
          </a:p>
        </p:txBody>
      </p:sp>
      <p:cxnSp>
        <p:nvCxnSpPr>
          <p:cNvPr id="54" name="Google Shape;1000;p44">
            <a:extLst>
              <a:ext uri="{FF2B5EF4-FFF2-40B4-BE49-F238E27FC236}">
                <a16:creationId xmlns:a16="http://schemas.microsoft.com/office/drawing/2014/main" id="{9B73B46F-CB64-D74A-A890-3C77D9BB9C38}"/>
              </a:ext>
            </a:extLst>
          </p:cNvPr>
          <p:cNvCxnSpPr>
            <a:cxnSpLocks/>
            <a:stCxn id="48" idx="3"/>
            <a:endCxn id="51" idx="1"/>
          </p:cNvCxnSpPr>
          <p:nvPr/>
        </p:nvCxnSpPr>
        <p:spPr>
          <a:xfrm>
            <a:off x="3166840" y="2615837"/>
            <a:ext cx="2929158" cy="12700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chemeClr val="accent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55" name="Google Shape;1000;p44">
            <a:extLst>
              <a:ext uri="{FF2B5EF4-FFF2-40B4-BE49-F238E27FC236}">
                <a16:creationId xmlns:a16="http://schemas.microsoft.com/office/drawing/2014/main" id="{A08D92BE-3276-3C46-9428-D1E18BDD2854}"/>
              </a:ext>
            </a:extLst>
          </p:cNvPr>
          <p:cNvCxnSpPr>
            <a:cxnSpLocks/>
            <a:stCxn id="47" idx="3"/>
            <a:endCxn id="50" idx="1"/>
          </p:cNvCxnSpPr>
          <p:nvPr/>
        </p:nvCxnSpPr>
        <p:spPr>
          <a:xfrm>
            <a:off x="3166840" y="3293008"/>
            <a:ext cx="2929158" cy="12700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chemeClr val="accent1"/>
            </a:solidFill>
            <a:prstDash val="dot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2011210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32"/>
          <p:cNvSpPr txBox="1">
            <a:spLocks noGrp="1"/>
          </p:cNvSpPr>
          <p:nvPr>
            <p:ph type="title" idx="2"/>
          </p:nvPr>
        </p:nvSpPr>
        <p:spPr>
          <a:xfrm>
            <a:off x="524100" y="2638450"/>
            <a:ext cx="1210500" cy="72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04</a:t>
            </a:r>
            <a:endParaRPr dirty="0"/>
          </a:p>
        </p:txBody>
      </p:sp>
      <p:sp>
        <p:nvSpPr>
          <p:cNvPr id="642" name="Google Shape;642;p32"/>
          <p:cNvSpPr txBox="1">
            <a:spLocks noGrp="1"/>
          </p:cNvSpPr>
          <p:nvPr>
            <p:ph type="title"/>
          </p:nvPr>
        </p:nvSpPr>
        <p:spPr>
          <a:xfrm>
            <a:off x="549300" y="497800"/>
            <a:ext cx="4741500" cy="160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dirty="0"/>
              <a:t>Reglas</a:t>
            </a:r>
          </a:p>
        </p:txBody>
      </p:sp>
      <p:grpSp>
        <p:nvGrpSpPr>
          <p:cNvPr id="644" name="Google Shape;644;p32"/>
          <p:cNvGrpSpPr/>
          <p:nvPr/>
        </p:nvGrpSpPr>
        <p:grpSpPr>
          <a:xfrm>
            <a:off x="6188807" y="4180263"/>
            <a:ext cx="958902" cy="459462"/>
            <a:chOff x="7702619" y="3188988"/>
            <a:chExt cx="958902" cy="459462"/>
          </a:xfrm>
        </p:grpSpPr>
        <p:sp>
          <p:nvSpPr>
            <p:cNvPr id="645" name="Google Shape;645;p32"/>
            <p:cNvSpPr/>
            <p:nvPr/>
          </p:nvSpPr>
          <p:spPr>
            <a:xfrm>
              <a:off x="8623644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2"/>
            <p:cNvSpPr/>
            <p:nvPr/>
          </p:nvSpPr>
          <p:spPr>
            <a:xfrm>
              <a:off x="8471213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14" y="0"/>
                    <a:pt x="1" y="243"/>
                    <a:pt x="1" y="547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2"/>
            <p:cNvSpPr/>
            <p:nvPr/>
          </p:nvSpPr>
          <p:spPr>
            <a:xfrm>
              <a:off x="8316648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2"/>
            <p:cNvSpPr/>
            <p:nvPr/>
          </p:nvSpPr>
          <p:spPr>
            <a:xfrm>
              <a:off x="8164216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2"/>
            <p:cNvSpPr/>
            <p:nvPr/>
          </p:nvSpPr>
          <p:spPr>
            <a:xfrm>
              <a:off x="8009616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2"/>
            <p:cNvSpPr/>
            <p:nvPr/>
          </p:nvSpPr>
          <p:spPr>
            <a:xfrm>
              <a:off x="7856117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2"/>
            <p:cNvSpPr/>
            <p:nvPr/>
          </p:nvSpPr>
          <p:spPr>
            <a:xfrm>
              <a:off x="7702619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3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2"/>
            <p:cNvSpPr/>
            <p:nvPr/>
          </p:nvSpPr>
          <p:spPr>
            <a:xfrm>
              <a:off x="8623644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5" y="822"/>
                    <a:pt x="1065" y="548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2"/>
            <p:cNvSpPr/>
            <p:nvPr/>
          </p:nvSpPr>
          <p:spPr>
            <a:xfrm>
              <a:off x="8471213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1"/>
                  </a:moveTo>
                  <a:cubicBezTo>
                    <a:pt x="214" y="1"/>
                    <a:pt x="1" y="244"/>
                    <a:pt x="1" y="548"/>
                  </a:cubicBezTo>
                  <a:cubicBezTo>
                    <a:pt x="1" y="822"/>
                    <a:pt x="214" y="1065"/>
                    <a:pt x="51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2"/>
            <p:cNvSpPr/>
            <p:nvPr/>
          </p:nvSpPr>
          <p:spPr>
            <a:xfrm>
              <a:off x="8316648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22"/>
                    <a:pt x="243" y="1065"/>
                    <a:pt x="54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2"/>
            <p:cNvSpPr/>
            <p:nvPr/>
          </p:nvSpPr>
          <p:spPr>
            <a:xfrm>
              <a:off x="8164216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2"/>
            <p:cNvSpPr/>
            <p:nvPr/>
          </p:nvSpPr>
          <p:spPr>
            <a:xfrm>
              <a:off x="8009616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4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2"/>
            <p:cNvSpPr/>
            <p:nvPr/>
          </p:nvSpPr>
          <p:spPr>
            <a:xfrm>
              <a:off x="7856117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5" y="822"/>
                    <a:pt x="1065" y="548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2"/>
            <p:cNvSpPr/>
            <p:nvPr/>
          </p:nvSpPr>
          <p:spPr>
            <a:xfrm>
              <a:off x="7702619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48" y="1065"/>
                  </a:cubicBezTo>
                  <a:cubicBezTo>
                    <a:pt x="852" y="1065"/>
                    <a:pt x="1064" y="822"/>
                    <a:pt x="1064" y="548"/>
                  </a:cubicBezTo>
                  <a:cubicBezTo>
                    <a:pt x="1064" y="244"/>
                    <a:pt x="852" y="1"/>
                    <a:pt x="5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2"/>
            <p:cNvSpPr/>
            <p:nvPr/>
          </p:nvSpPr>
          <p:spPr>
            <a:xfrm>
              <a:off x="8623644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8"/>
                  </a:cubicBezTo>
                  <a:cubicBezTo>
                    <a:pt x="1065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2"/>
            <p:cNvSpPr/>
            <p:nvPr/>
          </p:nvSpPr>
          <p:spPr>
            <a:xfrm>
              <a:off x="8471213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14" y="0"/>
                    <a:pt x="1" y="244"/>
                    <a:pt x="1" y="548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8"/>
                  </a:cubicBezTo>
                  <a:cubicBezTo>
                    <a:pt x="1065" y="244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2"/>
            <p:cNvSpPr/>
            <p:nvPr/>
          </p:nvSpPr>
          <p:spPr>
            <a:xfrm>
              <a:off x="8316648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0"/>
                  </a:moveTo>
                  <a:cubicBezTo>
                    <a:pt x="243" y="0"/>
                    <a:pt x="0" y="244"/>
                    <a:pt x="0" y="548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2"/>
            <p:cNvSpPr/>
            <p:nvPr/>
          </p:nvSpPr>
          <p:spPr>
            <a:xfrm>
              <a:off x="8164216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2"/>
            <p:cNvSpPr/>
            <p:nvPr/>
          </p:nvSpPr>
          <p:spPr>
            <a:xfrm>
              <a:off x="8009616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8"/>
                  </a:cubicBezTo>
                  <a:cubicBezTo>
                    <a:pt x="1065" y="244"/>
                    <a:pt x="82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2"/>
            <p:cNvSpPr/>
            <p:nvPr/>
          </p:nvSpPr>
          <p:spPr>
            <a:xfrm>
              <a:off x="7856117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8"/>
                  </a:cubicBezTo>
                  <a:cubicBezTo>
                    <a:pt x="1065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2"/>
            <p:cNvSpPr/>
            <p:nvPr/>
          </p:nvSpPr>
          <p:spPr>
            <a:xfrm>
              <a:off x="7702619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8"/>
                  </a:cubicBezTo>
                  <a:cubicBezTo>
                    <a:pt x="1064" y="244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2"/>
            <p:cNvSpPr/>
            <p:nvPr/>
          </p:nvSpPr>
          <p:spPr>
            <a:xfrm>
              <a:off x="8623644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2"/>
            <p:cNvSpPr/>
            <p:nvPr/>
          </p:nvSpPr>
          <p:spPr>
            <a:xfrm>
              <a:off x="8471213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8" y="0"/>
                  </a:moveTo>
                  <a:cubicBezTo>
                    <a:pt x="214" y="0"/>
                    <a:pt x="1" y="243"/>
                    <a:pt x="1" y="547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2"/>
            <p:cNvSpPr/>
            <p:nvPr/>
          </p:nvSpPr>
          <p:spPr>
            <a:xfrm>
              <a:off x="8316648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2"/>
            <p:cNvSpPr/>
            <p:nvPr/>
          </p:nvSpPr>
          <p:spPr>
            <a:xfrm>
              <a:off x="8164216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2"/>
            <p:cNvSpPr/>
            <p:nvPr/>
          </p:nvSpPr>
          <p:spPr>
            <a:xfrm>
              <a:off x="8009616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2"/>
            <p:cNvSpPr/>
            <p:nvPr/>
          </p:nvSpPr>
          <p:spPr>
            <a:xfrm>
              <a:off x="7856117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2"/>
            <p:cNvSpPr/>
            <p:nvPr/>
          </p:nvSpPr>
          <p:spPr>
            <a:xfrm>
              <a:off x="7702619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3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Imagen 4">
            <a:extLst>
              <a:ext uri="{FF2B5EF4-FFF2-40B4-BE49-F238E27FC236}">
                <a16:creationId xmlns:a16="http://schemas.microsoft.com/office/drawing/2014/main" id="{0B3E1FF3-8C1F-9748-886B-26C293D405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2274" y="1103234"/>
            <a:ext cx="3315815" cy="2387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374296"/>
      </p:ext>
    </p:extLst>
  </p:cSld>
  <p:clrMapOvr>
    <a:masterClrMapping/>
  </p:clrMapOvr>
</p:sld>
</file>

<file path=ppt/theme/theme1.xml><?xml version="1.0" encoding="utf-8"?>
<a:theme xmlns:a="http://schemas.openxmlformats.org/drawingml/2006/main" name="Radio Production Workshop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00C3B1"/>
      </a:accent1>
      <a:accent2>
        <a:srgbClr val="FFFFFF"/>
      </a:accent2>
      <a:accent3>
        <a:srgbClr val="000000"/>
      </a:accent3>
      <a:accent4>
        <a:srgbClr val="00C3B1"/>
      </a:accent4>
      <a:accent5>
        <a:srgbClr val="FFFFFF"/>
      </a:accent5>
      <a:accent6>
        <a:srgbClr val="000000"/>
      </a:accent6>
      <a:hlink>
        <a:srgbClr val="00C3B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291</Words>
  <Application>Microsoft Macintosh PowerPoint</Application>
  <PresentationFormat>Presentación en pantalla (16:9)</PresentationFormat>
  <Paragraphs>62</Paragraphs>
  <Slides>17</Slides>
  <Notes>17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17</vt:i4>
      </vt:variant>
    </vt:vector>
  </HeadingPairs>
  <TitlesOfParts>
    <vt:vector size="22" baseType="lpstr">
      <vt:lpstr>Arial</vt:lpstr>
      <vt:lpstr>Fira Sans Extra Condensed Medium</vt:lpstr>
      <vt:lpstr>Righteous</vt:lpstr>
      <vt:lpstr>Arimo</vt:lpstr>
      <vt:lpstr>Radio Production Workshop by Slidesgo</vt:lpstr>
      <vt:lpstr>FU-POO</vt:lpstr>
      <vt:lpstr>01</vt:lpstr>
      <vt:lpstr>El alumno codificará algoritmos computacionales de acuerdo al paradigma de programación orientado a objetos para resolver problemas.</vt:lpstr>
      <vt:lpstr>02</vt:lpstr>
      <vt:lpstr>Unidades de aprendizaje</vt:lpstr>
      <vt:lpstr>Camino para ser un desarrollador Java</vt:lpstr>
      <vt:lpstr>03</vt:lpstr>
      <vt:lpstr>Evidencias</vt:lpstr>
      <vt:lpstr>04</vt:lpstr>
      <vt:lpstr>Reglas de clase en línea</vt:lpstr>
      <vt:lpstr>SE CONSIDERARÁ INASISTENSIA</vt:lpstr>
      <vt:lpstr>05</vt:lpstr>
      <vt:lpstr>Software</vt:lpstr>
      <vt:lpstr>Recomendaciones técnicas</vt:lpstr>
      <vt:lpstr>05</vt:lpstr>
      <vt:lpstr>Modo de clases </vt:lpstr>
      <vt:lpstr>06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FU-POO</dc:title>
  <cp:lastModifiedBy>Usuario de Microsoft Office</cp:lastModifiedBy>
  <cp:revision>11</cp:revision>
  <dcterms:modified xsi:type="dcterms:W3CDTF">2020-12-16T17:29:57Z</dcterms:modified>
</cp:coreProperties>
</file>